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21"/>
  </p:notesMasterIdLst>
  <p:handoutMasterIdLst>
    <p:handoutMasterId r:id="rId22"/>
  </p:handoutMasterIdLst>
  <p:sldIdLst>
    <p:sldId id="294" r:id="rId4"/>
    <p:sldId id="299" r:id="rId5"/>
    <p:sldId id="301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20" r:id="rId19"/>
    <p:sldId id="319" r:id="rId20"/>
  </p:sldIdLst>
  <p:sldSz cx="10693400" cy="7561580"/>
  <p:notesSz cx="6858000" cy="9906000"/>
  <p:defaultTextStyle>
    <a:defPPr>
      <a:defRPr lang="zh-TW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E7D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695"/>
    <p:restoredTop sz="97762"/>
  </p:normalViewPr>
  <p:slideViewPr>
    <p:cSldViewPr showGuides="1">
      <p:cViewPr>
        <p:scale>
          <a:sx n="60" d="100"/>
          <a:sy n="60" d="100"/>
        </p:scale>
        <p:origin x="-1518" y="-138"/>
      </p:cViewPr>
      <p:guideLst>
        <p:guide orient="horz" pos="3122"/>
        <p:guide pos="3368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33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Times" charset="0"/>
                <a:ea typeface="Taipei" charset="-12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charset="0"/>
              <a:ea typeface="Taipei" charset="-120"/>
              <a:cs typeface="+mn-cs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533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Times" charset="0"/>
                <a:ea typeface="Taipei" charset="-12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charset="0"/>
              <a:ea typeface="Taipei" charset="-120"/>
              <a:cs typeface="+mn-cs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71800" cy="533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Times" charset="0"/>
                <a:ea typeface="Taipei" charset="-12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charset="0"/>
              <a:ea typeface="Taipei" charset="-120"/>
              <a:cs typeface="+mn-cs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372600"/>
            <a:ext cx="2971800" cy="533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en-US" altLang="zh-TW" sz="1200" dirty="0">
                <a:latin typeface="Times" charset="0"/>
                <a:ea typeface="Taipei" charset="-120"/>
              </a:rPr>
            </a:fld>
            <a:endParaRPr lang="en-US" altLang="zh-TW" sz="1200" dirty="0">
              <a:latin typeface="Times" charset="0"/>
              <a:ea typeface="Taipei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5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Times" charset="0"/>
                <a:ea typeface="Taipei" charset="-12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charset="0"/>
              <a:ea typeface="Taipei" charset="-120"/>
              <a:cs typeface="+mn-cs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95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Times" charset="0"/>
                <a:ea typeface="Taipei" charset="-12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charset="0"/>
              <a:ea typeface="Taipei" charset="-120"/>
              <a:cs typeface="+mn-cs"/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05350"/>
            <a:ext cx="5029200" cy="44577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charset="0"/>
                <a:ea typeface="PMingLiU" panose="02020500000000000000" pitchFamily="18" charset="-120"/>
                <a:cs typeface="+mn-cs"/>
              </a:rPr>
              <a:t>Click to edit Master text styles</a:t>
            </a:r>
            <a:endParaRPr kumimoji="1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charset="0"/>
              <a:ea typeface="PMingLiU" panose="02020500000000000000" pitchFamily="18" charset="-120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charset="0"/>
                <a:ea typeface="PMingLiU" panose="02020500000000000000" pitchFamily="18" charset="-120"/>
                <a:cs typeface="+mn-cs"/>
              </a:rPr>
              <a:t>Second level</a:t>
            </a:r>
            <a:endParaRPr kumimoji="1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charset="0"/>
              <a:ea typeface="PMingLiU" panose="02020500000000000000" pitchFamily="18" charset="-120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charset="0"/>
                <a:ea typeface="PMingLiU" panose="02020500000000000000" pitchFamily="18" charset="-120"/>
                <a:cs typeface="+mn-cs"/>
              </a:rPr>
              <a:t>Third level</a:t>
            </a:r>
            <a:endParaRPr kumimoji="1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charset="0"/>
              <a:ea typeface="PMingLiU" panose="02020500000000000000" pitchFamily="18" charset="-120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charset="0"/>
                <a:ea typeface="PMingLiU" panose="02020500000000000000" pitchFamily="18" charset="-120"/>
                <a:cs typeface="+mn-cs"/>
              </a:rPr>
              <a:t>Fourth level</a:t>
            </a:r>
            <a:endParaRPr kumimoji="1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charset="0"/>
              <a:ea typeface="PMingLiU" panose="02020500000000000000" pitchFamily="18" charset="-120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charset="0"/>
                <a:ea typeface="PMingLiU" panose="02020500000000000000" pitchFamily="18" charset="-120"/>
                <a:cs typeface="+mn-cs"/>
              </a:rPr>
              <a:t>Fifth level</a:t>
            </a:r>
            <a:endParaRPr kumimoji="1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charset="0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71800" cy="495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Times" charset="0"/>
                <a:ea typeface="Taipei" charset="-12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charset="0"/>
              <a:ea typeface="Taipei" charset="-120"/>
              <a:cs typeface="+mn-cs"/>
            </a:endParaRP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410700"/>
            <a:ext cx="2971800" cy="495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en-US" altLang="zh-TW" sz="1200" dirty="0">
                <a:latin typeface="Times" charset="0"/>
                <a:ea typeface="Taipei" charset="-120"/>
              </a:rPr>
            </a:fld>
            <a:endParaRPr lang="en-US" altLang="zh-TW" sz="1200" dirty="0">
              <a:latin typeface="Times" charset="0"/>
              <a:ea typeface="Taipei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PMingLiU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PMingLiU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PMingLiU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PMingLiU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PMingLiU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90025" cy="1620838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03375" y="4284663"/>
            <a:ext cx="7486650" cy="19319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pic>
        <p:nvPicPr>
          <p:cNvPr id="4" name="图片 3" descr="图片1"/>
          <p:cNvPicPr>
            <a:picLocks noChangeAspect="1"/>
          </p:cNvPicPr>
          <p:nvPr userDrawn="1"/>
        </p:nvPicPr>
        <p:blipFill>
          <a:blip r:embed="rId2">
            <a:lum contrast="-6000"/>
          </a:blip>
          <a:stretch>
            <a:fillRect/>
          </a:stretch>
        </p:blipFill>
        <p:spPr>
          <a:xfrm>
            <a:off x="-25400" y="-33655"/>
            <a:ext cx="10744200" cy="10744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4988" y="1763713"/>
            <a:ext cx="9623425" cy="4991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753350" y="303213"/>
            <a:ext cx="2405063" cy="645160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90025" cy="1620838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03375" y="4284663"/>
            <a:ext cx="7486650" cy="19319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4988" y="1763713"/>
            <a:ext cx="9623425" cy="4991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4988" y="1763713"/>
            <a:ext cx="4735512" cy="49911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22900" y="1763713"/>
            <a:ext cx="4735513" cy="49911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4988" y="1763713"/>
            <a:ext cx="9623425" cy="4991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4988" y="1763713"/>
            <a:ext cx="9623425" cy="4991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753350" y="303213"/>
            <a:ext cx="2405063" cy="645160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4988" y="1763713"/>
            <a:ext cx="4735512" cy="49911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22900" y="1763713"/>
            <a:ext cx="4735513" cy="49911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3.png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PMingLiU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PMingLiU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PMingLiU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PMingLiU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PMingLiU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PMingLiU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PMingLiU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PMingLiU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7655" algn="l" rtl="0" eaLnBrk="0" fontAlgn="base" hangingPunct="0">
        <a:spcBef>
          <a:spcPct val="20000"/>
        </a:spcBef>
        <a:spcAft>
          <a:spcPct val="0"/>
        </a:spcAft>
        <a:buChar char="–"/>
        <a:defRPr kumimoji="1" sz="29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1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1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1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1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1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10" descr="gama logo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07513" y="288925"/>
            <a:ext cx="1008062" cy="752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" name="Picture 11" descr="PPT母片-底02"/>
          <p:cNvPicPr>
            <a:picLocks noChangeAspect="1"/>
          </p:cNvPicPr>
          <p:nvPr/>
        </p:nvPicPr>
        <p:blipFill>
          <a:blip r:embed="rId13"/>
          <a:srcRect t="88547"/>
          <a:stretch>
            <a:fillRect/>
          </a:stretch>
        </p:blipFill>
        <p:spPr>
          <a:xfrm>
            <a:off x="0" y="6948488"/>
            <a:ext cx="10693400" cy="61277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PMingLiU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PMingLiU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PMingLiU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PMingLiU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PMingLiU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PMingLiU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PMingLiU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PMingLiU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7655" algn="l" rtl="0" eaLnBrk="0" fontAlgn="base" hangingPunct="0">
        <a:spcBef>
          <a:spcPct val="20000"/>
        </a:spcBef>
        <a:spcAft>
          <a:spcPct val="0"/>
        </a:spcAft>
        <a:buChar char="–"/>
        <a:defRPr kumimoji="1" sz="29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1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1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1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1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1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jpe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2399030" y="1696720"/>
            <a:ext cx="589534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4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2019</a:t>
            </a:r>
            <a:r>
              <a:rPr lang="zh-CN" altLang="en-US" sz="4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微软雅黑" panose="020B0503020204020204" charset="-122"/>
                <a:ea typeface="微软雅黑" panose="020B0503020204020204" charset="-122"/>
              </a:rPr>
              <a:t>会展服务展招展书</a:t>
            </a:r>
            <a:endParaRPr lang="zh-CN" altLang="en-US" sz="4400" b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35555" y="3181350"/>
            <a:ext cx="5622290" cy="5219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sz="28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- - </a:t>
            </a:r>
            <a:r>
              <a:rPr lang="zh-CN" altLang="en-US" sz="28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会展服务展将讲述会展品牌故事</a:t>
            </a:r>
            <a:endParaRPr lang="zh-CN" altLang="en-US" sz="2800" b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307340" y="309880"/>
            <a:ext cx="3860800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l"/>
            <a:r>
              <a:rPr lang="zh-CN" altLang="en-US" b="1"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会展服务展招展书</a:t>
            </a:r>
            <a:endParaRPr lang="zh-CN" altLang="en-US" b="1"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074" name="图片 6" descr="未标题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05" y="598170"/>
            <a:ext cx="9505950" cy="7561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3250565" y="5422900"/>
            <a:ext cx="396303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展会时间：2019年03月03日-06日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410970" y="1764665"/>
            <a:ext cx="44170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altLang="zh-CN" sz="24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“会展服务展”邀约目标 </a:t>
            </a:r>
            <a:r>
              <a:rPr lang="en-US" sz="24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1 </a:t>
            </a:r>
            <a:endParaRPr lang="en-US" sz="2400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1" name="图片 10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4825" y="1640205"/>
            <a:ext cx="1209675" cy="4165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070100" y="2723515"/>
            <a:ext cx="628332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挂牌、上市会展企业：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主版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中小企业版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创业版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新三版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新四版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49400" y="6153785"/>
            <a:ext cx="736473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展会地址：广州市海珠区阅江中路406号广交会展馆B区12.1号馆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307340" y="309880"/>
            <a:ext cx="3860800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l"/>
            <a:r>
              <a:rPr lang="zh-CN" altLang="en-US" b="1"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会展服务展招展书</a:t>
            </a:r>
            <a:endParaRPr lang="zh-CN" altLang="en-US" b="1"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074" name="图片 6" descr="未标题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05" y="613410"/>
            <a:ext cx="9505950" cy="7561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3250565" y="5422900"/>
            <a:ext cx="396303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展会时间：2019年03月03日-06日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410970" y="1764665"/>
            <a:ext cx="44170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altLang="zh-CN" sz="24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“会展服务展”邀约目标 </a:t>
            </a:r>
            <a:r>
              <a:rPr lang="en-US" sz="24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2 </a:t>
            </a:r>
            <a:endParaRPr lang="en-US" sz="2400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1" name="图片 10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4825" y="1640205"/>
            <a:ext cx="1209675" cy="4165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070100" y="3119755"/>
            <a:ext cx="62833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会展环保材料配件及配套服务企业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涵盖中国绿色环保材料供应商目录企业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49400" y="6153785"/>
            <a:ext cx="736473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展会地址：广州市海珠区阅江中路406号广交会展馆B区12.1号馆</a:t>
            </a:r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307340" y="309880"/>
            <a:ext cx="3860800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l"/>
            <a:r>
              <a:rPr lang="zh-CN" altLang="en-US" b="1"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会展服务展招展书</a:t>
            </a:r>
            <a:endParaRPr lang="zh-CN" altLang="en-US" b="1"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074" name="图片 6" descr="未标题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05" y="613410"/>
            <a:ext cx="9505950" cy="7561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3250565" y="5422900"/>
            <a:ext cx="396303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展会时间：2019年03月03日-06日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410970" y="1764665"/>
            <a:ext cx="44170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altLang="zh-CN" sz="24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“会展服务展”邀约目标 </a:t>
            </a:r>
            <a:r>
              <a:rPr lang="en-US" sz="24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3 </a:t>
            </a:r>
            <a:endParaRPr lang="en-US" sz="2400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1" name="图片 10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4825" y="1640205"/>
            <a:ext cx="1209675" cy="4165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090420" y="2811780"/>
            <a:ext cx="603377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展示工程企业、展示设计企业（特装工厂/展览相关设计/施工单位）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涵盖了广交会、中贸展、美博会、名家具、进交会、照明展、广州会展产业商会等重点推荐指定搭建商，主场服务商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......</a:t>
            </a:r>
            <a:endParaRPr lang="en-US" altLang="zh-CN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49400" y="6153785"/>
            <a:ext cx="736473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展会地址：广州市海珠区阅江中路406号广交会展馆B区12.1号馆</a:t>
            </a:r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307340" y="309880"/>
            <a:ext cx="3860800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l"/>
            <a:r>
              <a:rPr lang="zh-CN" altLang="en-US" b="1"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会展服务展招展书</a:t>
            </a:r>
            <a:endParaRPr lang="zh-CN" altLang="en-US" b="1"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074" name="图片 6" descr="未标题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05" y="613410"/>
            <a:ext cx="9505950" cy="7561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3250565" y="5422900"/>
            <a:ext cx="396303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展会时间：2019年03月03日-06日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410970" y="1764665"/>
            <a:ext cx="44170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altLang="zh-CN" sz="24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“会展服务展”邀约目标 </a:t>
            </a:r>
            <a:r>
              <a:rPr lang="en-US" sz="24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4 </a:t>
            </a:r>
            <a:endParaRPr lang="en-US" sz="2400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1" name="图片 10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4825" y="1640205"/>
            <a:ext cx="1209675" cy="4165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090420" y="2811780"/>
            <a:ext cx="603377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会展配套服务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门禁安防</a:t>
            </a:r>
            <a:r>
              <a:rPr 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礼仪主持</a:t>
            </a:r>
            <a:r>
              <a:rPr 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翻译演艺</a:t>
            </a:r>
            <a:r>
              <a:rPr 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舞龙舞狮</a:t>
            </a:r>
            <a:r>
              <a:rPr 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会务服务</a:t>
            </a:r>
            <a:r>
              <a:rPr 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人员培训管理</a:t>
            </a:r>
            <a:r>
              <a:rPr 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酒店机票</a:t>
            </a:r>
            <a:r>
              <a:rPr 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定制礼品</a:t>
            </a:r>
            <a:r>
              <a:rPr 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植物、展具租赁</a:t>
            </a:r>
            <a:r>
              <a:rPr 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广告发布</a:t>
            </a:r>
            <a:r>
              <a:rPr 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会场数据调研会展大数据</a:t>
            </a:r>
            <a:r>
              <a:rPr 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装卸运输</a:t>
            </a:r>
            <a:r>
              <a:rPr 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仓储物流</a:t>
            </a:r>
            <a:r>
              <a:rPr 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帐篷搭建</a:t>
            </a:r>
            <a:r>
              <a:rPr 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保洁服务</a:t>
            </a:r>
            <a:r>
              <a:rPr 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网络及视频监控等</a:t>
            </a:r>
            <a:r>
              <a:rPr 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49400" y="6153785"/>
            <a:ext cx="736473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展会地址：广州市海珠区阅江中路406号广交会展馆B区12.1号馆</a:t>
            </a:r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307340" y="309880"/>
            <a:ext cx="3860800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l"/>
            <a:r>
              <a:rPr lang="zh-CN" altLang="en-US" b="1"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会展服务展招展书</a:t>
            </a:r>
            <a:endParaRPr lang="zh-CN" altLang="en-US" b="1"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074" name="图片 6" descr="未标题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05" y="613410"/>
            <a:ext cx="9505950" cy="7561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3250565" y="5422900"/>
            <a:ext cx="396303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展会时间：2019年03月03日-06日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410970" y="1764665"/>
            <a:ext cx="44170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altLang="zh-CN" sz="24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“会展服务展”邀约目标 </a:t>
            </a:r>
            <a:r>
              <a:rPr lang="en-US" sz="24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5 </a:t>
            </a:r>
            <a:endParaRPr lang="en-US" sz="2400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1" name="图片 10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4825" y="1640205"/>
            <a:ext cx="1209675" cy="4165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091055" y="2831465"/>
            <a:ext cx="603377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会展智能服务</a:t>
            </a:r>
            <a:endParaRPr lang="zh-CN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展览智能展示终端设备</a:t>
            </a: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智能展馆</a:t>
            </a: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智能多媒体展厅</a:t>
            </a: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49400" y="6153785"/>
            <a:ext cx="736473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展会地址：广州市海珠区阅江中路406号广交会展馆B区12.1号馆</a:t>
            </a:r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307340" y="309880"/>
            <a:ext cx="3860800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l"/>
            <a:r>
              <a:rPr lang="zh-CN" altLang="en-US" b="1"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会展服务展招展书</a:t>
            </a:r>
            <a:endParaRPr lang="zh-CN" altLang="en-US" b="1"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074" name="图片 6" descr="未标题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05" y="613410"/>
            <a:ext cx="9505950" cy="7561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3250565" y="5422900"/>
            <a:ext cx="396303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展会时间：2019年03月03日-06日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410970" y="1764665"/>
            <a:ext cx="44170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altLang="zh-CN" sz="24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“会展服务展”邀约目标 </a:t>
            </a:r>
            <a:r>
              <a:rPr lang="en-US" sz="24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6 </a:t>
            </a:r>
            <a:endParaRPr lang="en-US" sz="2400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1" name="图片 10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4825" y="1640205"/>
            <a:ext cx="1209675" cy="4165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091055" y="2831465"/>
            <a:ext cx="60337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会展成长服务</a:t>
            </a:r>
            <a:endParaRPr lang="zh-CN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媒体、设计院校院系机构等</a:t>
            </a: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49400" y="6153785"/>
            <a:ext cx="736473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展会地址：广州市海珠区阅江中路406号广交会展馆B区12.1号馆</a:t>
            </a:r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307340" y="309880"/>
            <a:ext cx="3860800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l"/>
            <a:r>
              <a:rPr lang="zh-CN" altLang="en-US" b="1"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会展服务展招展书</a:t>
            </a:r>
            <a:endParaRPr lang="zh-CN" altLang="en-US" b="1"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074" name="图片 6" descr="未标题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05" y="613410"/>
            <a:ext cx="9505950" cy="7561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3250565" y="5422900"/>
            <a:ext cx="396303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展会时间：2019年03月03日-06日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410970" y="1764665"/>
            <a:ext cx="44170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altLang="zh-CN" sz="24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“会展服务展”</a:t>
            </a:r>
            <a:r>
              <a:rPr lang="zh-CN" altLang="zh-CN" sz="24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展位费</a:t>
            </a:r>
            <a:endParaRPr lang="zh-CN" altLang="zh-CN" sz="2400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zh-CN" altLang="zh-CN" sz="2400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1" name="图片 10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4825" y="1640205"/>
            <a:ext cx="1209675" cy="4165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549400" y="6153785"/>
            <a:ext cx="736473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展会地址：广州市海珠区阅江中路406号广交会展馆B区12.1号馆</a:t>
            </a:r>
            <a:endParaRPr lang="zh-CN" altLang="en-US"/>
          </a:p>
        </p:txBody>
      </p:sp>
      <p:pic>
        <p:nvPicPr>
          <p:cNvPr id="5" name="图片 4" descr="价格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5090" y="2594610"/>
            <a:ext cx="7559040" cy="215519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307340" y="309880"/>
            <a:ext cx="3860800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l"/>
            <a:r>
              <a:rPr lang="zh-CN" altLang="en-US" b="1"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会展服务展招展书</a:t>
            </a:r>
            <a:endParaRPr lang="zh-CN" altLang="en-US" b="1"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074" name="图片 6" descr="未标题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05" y="613410"/>
            <a:ext cx="9505950" cy="7561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3250565" y="5422900"/>
            <a:ext cx="396303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展会时间：2019年03月03日-06日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410970" y="1764665"/>
            <a:ext cx="44170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altLang="zh-CN" sz="24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“会展服务展”邀约</a:t>
            </a:r>
            <a:r>
              <a:rPr lang="zh-CN" sz="24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参展</a:t>
            </a:r>
            <a:r>
              <a:rPr lang="en-US" sz="24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sz="2400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1" name="图片 10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4825" y="1640205"/>
            <a:ext cx="1209675" cy="4165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091055" y="2831465"/>
            <a:ext cx="603377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索取参展意向书，请联系：</a:t>
            </a:r>
            <a:endParaRPr lang="zh-CN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r>
              <a:rPr 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黄小姐：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18903061841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（微信同号）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叶小姐：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18925059408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（微信同号）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何小姐：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18903061368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（微信同号）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www.micecc.org   www.rich-mice.com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endParaRPr lang="en-US" altLang="zh-CN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49400" y="6153785"/>
            <a:ext cx="736473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展会地址：广州市海珠区阅江中路406号广交会展馆B区12.1号馆</a:t>
            </a: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307340" y="309880"/>
            <a:ext cx="3860800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l"/>
            <a:r>
              <a:rPr lang="zh-CN" altLang="en-US" b="1"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会展服务展招展书</a:t>
            </a:r>
            <a:endParaRPr lang="zh-CN" altLang="en-US" b="1"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074" name="图片 6" descr="未标题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05" y="613410"/>
            <a:ext cx="9505950" cy="7561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2090420" y="2938780"/>
            <a:ext cx="628332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</a:rPr>
              <a:t>会展品牌服务商及环保材料展览会</a:t>
            </a:r>
            <a:endParaRPr lang="zh-CN" altLang="en-US" sz="3200"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endParaRPr lang="zh-CN" altLang="en-US" sz="3200"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</a:rPr>
              <a:t>（以下简称：会展服务展）</a:t>
            </a:r>
            <a:endParaRPr lang="zh-CN" altLang="en-US" sz="32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250565" y="5422900"/>
            <a:ext cx="396303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展会时间：2019年03月03日-06日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549400" y="6153785"/>
            <a:ext cx="736473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展会地址：广州市海珠区阅江中路406号广交会展馆B区12.1号馆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410970" y="1764665"/>
            <a:ext cx="3103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（isle广告展独立子展区）</a:t>
            </a:r>
            <a:endParaRPr lang="zh-CN" altLang="en-US"/>
          </a:p>
        </p:txBody>
      </p:sp>
      <p:pic>
        <p:nvPicPr>
          <p:cNvPr id="11" name="图片 10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4825" y="1640205"/>
            <a:ext cx="1209675" cy="4165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307340" y="309880"/>
            <a:ext cx="3860800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l"/>
            <a:r>
              <a:rPr lang="zh-CN" altLang="en-US" b="1"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会展服务展招展书</a:t>
            </a:r>
            <a:endParaRPr lang="zh-CN" altLang="en-US" b="1"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074" name="图片 6" descr="未标题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05" y="598170"/>
            <a:ext cx="9505950" cy="7561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2090420" y="2938780"/>
            <a:ext cx="628332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主办单位：中国对外贸易广州展览总公司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承办单位：广州交易会广告有限公司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协办单位：广州润泉会展有限公司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支持单位：广州会展产业商会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250565" y="5422900"/>
            <a:ext cx="396303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展会时间：2019年03月03日-06日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006215" y="6123305"/>
            <a:ext cx="241173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/>
              <a:t>计划规模：1</a:t>
            </a:r>
            <a:r>
              <a:rPr lang="en-US" altLang="zh-CN"/>
              <a:t>0000</a:t>
            </a:r>
            <a:r>
              <a:rPr lang="zh-CN" altLang="en-US"/>
              <a:t>㎡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410970" y="1764665"/>
            <a:ext cx="207010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zh-CN" sz="24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会 展 服 务 展</a:t>
            </a:r>
            <a:endParaRPr lang="zh-CN" altLang="zh-CN" sz="2400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1" name="图片 10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4825" y="1640205"/>
            <a:ext cx="1209675" cy="4165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307340" y="309880"/>
            <a:ext cx="3860800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l"/>
            <a:r>
              <a:rPr lang="zh-CN" altLang="en-US" b="1"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会展服务展招展书</a:t>
            </a:r>
            <a:endParaRPr lang="zh-CN" altLang="en-US" b="1"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074" name="图片 6" descr="未标题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05" y="598170"/>
            <a:ext cx="9505950" cy="7561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2070100" y="2481580"/>
            <a:ext cx="62833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全国大单收割机：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250565" y="5422900"/>
            <a:ext cx="396303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展会时间：2019年03月03日-06日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410970" y="1764665"/>
            <a:ext cx="44170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zh-CN" sz="24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“会展服务展”亮点 </a:t>
            </a:r>
            <a:r>
              <a:rPr lang="en-US" altLang="zh-CN" sz="24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en-US" altLang="zh-CN" sz="2400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1" name="图片 10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4825" y="1640205"/>
            <a:ext cx="1209675" cy="4165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070100" y="3119755"/>
            <a:ext cx="660146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多个超大型展会主办单位共同联动，聚焦全国高质量会议、展览采购商（10000+家建参展商、展厅采购商、车展）群体，组团千人VVIP采购团。</a:t>
            </a:r>
            <a:endParaRPr lang="zh-CN" altLang="en-US" sz="2400"/>
          </a:p>
        </p:txBody>
      </p:sp>
      <p:sp>
        <p:nvSpPr>
          <p:cNvPr id="4" name="文本框 3"/>
          <p:cNvSpPr txBox="1"/>
          <p:nvPr/>
        </p:nvSpPr>
        <p:spPr>
          <a:xfrm>
            <a:off x="1549400" y="6153785"/>
            <a:ext cx="736473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展会地址：广州市海珠区阅江中路406号广交会展馆B区12.1号馆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307340" y="309880"/>
            <a:ext cx="3860800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l"/>
            <a:r>
              <a:rPr lang="zh-CN" altLang="en-US" b="1"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会展服务展招展书</a:t>
            </a:r>
            <a:endParaRPr lang="zh-CN" altLang="en-US" b="1"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074" name="图片 6" descr="未标题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05" y="598170"/>
            <a:ext cx="9505950" cy="7561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2070100" y="2481580"/>
            <a:ext cx="62833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O2O线上线下结合现场采购：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250565" y="5422900"/>
            <a:ext cx="396303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展会时间：2019年03月03日-06日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410970" y="1764665"/>
            <a:ext cx="44170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zh-CN" sz="24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“会展服务展”亮点 </a:t>
            </a:r>
            <a:r>
              <a:rPr lang="en-US" altLang="zh-CN" sz="24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en-US" altLang="zh-CN" sz="2400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1" name="图片 10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4825" y="1640205"/>
            <a:ext cx="1209675" cy="4165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070100" y="3119755"/>
            <a:ext cx="66014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与4A广告、广告、标识、喷绘等深度洽谈，与各大展会参展商、展厅、专卖店等采购部深度洽谈。</a:t>
            </a:r>
            <a:endParaRPr lang="zh-CN" altLang="en-US" sz="2400"/>
          </a:p>
        </p:txBody>
      </p:sp>
      <p:sp>
        <p:nvSpPr>
          <p:cNvPr id="4" name="文本框 3"/>
          <p:cNvSpPr txBox="1"/>
          <p:nvPr/>
        </p:nvSpPr>
        <p:spPr>
          <a:xfrm>
            <a:off x="1549400" y="6153785"/>
            <a:ext cx="736473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展会地址：广州市海珠区阅江中路406号广交会展馆B区12.1号馆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307340" y="309880"/>
            <a:ext cx="3860800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l"/>
            <a:r>
              <a:rPr lang="zh-CN" altLang="en-US" b="1"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会展服务展招展书</a:t>
            </a:r>
            <a:endParaRPr lang="zh-CN" altLang="en-US" b="1"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074" name="图片 6" descr="未标题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05" y="598170"/>
            <a:ext cx="9505950" cy="7561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2070100" y="2481580"/>
            <a:ext cx="62833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数场高峰论坛及重点推荐资质企业颁奖盛宴：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250565" y="5422900"/>
            <a:ext cx="396303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展会时间：2019年03月03日-06日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410970" y="1764665"/>
            <a:ext cx="44170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zh-CN" sz="24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“会展服务展”亮点 </a:t>
            </a:r>
            <a:r>
              <a:rPr lang="en-US" altLang="zh-CN" sz="24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en-US" altLang="zh-CN" sz="2400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1" name="图片 10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4825" y="1640205"/>
            <a:ext cx="1209675" cy="4165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070100" y="3119755"/>
            <a:ext cx="660146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、第一届中国环保展览趋势高峰论坛；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、第一届中国智能展览、展厅论坛；</a:t>
            </a:r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、多个超大型展会指定搭建企业认证培训会、说明会、 </a:t>
            </a:r>
            <a:endParaRPr lang="zh-CN" altLang="en-US"/>
          </a:p>
          <a:p>
            <a:r>
              <a:rPr lang="zh-CN" altLang="en-US"/>
              <a:t>      宣讲会；</a:t>
            </a:r>
            <a:endParaRPr lang="zh-CN" altLang="en-US"/>
          </a:p>
          <a:p>
            <a:r>
              <a:rPr lang="en-US" altLang="zh-CN"/>
              <a:t>4</a:t>
            </a:r>
            <a:r>
              <a:rPr lang="zh-CN" altLang="en-US"/>
              <a:t>、多个超大型展会双资质认证颁奖盛宴；</a:t>
            </a:r>
            <a:endParaRPr lang="zh-CN" altLang="en-US"/>
          </a:p>
          <a:p>
            <a:r>
              <a:rPr lang="en-US" altLang="zh-CN"/>
              <a:t>......</a:t>
            </a:r>
            <a:endParaRPr lang="en-US" altLang="zh-CN"/>
          </a:p>
        </p:txBody>
      </p:sp>
      <p:sp>
        <p:nvSpPr>
          <p:cNvPr id="4" name="文本框 3"/>
          <p:cNvSpPr txBox="1"/>
          <p:nvPr/>
        </p:nvSpPr>
        <p:spPr>
          <a:xfrm>
            <a:off x="1549400" y="6153785"/>
            <a:ext cx="736473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展会地址：广州市海珠区阅江中路406号广交会展馆B区12.1号馆</a:t>
            </a: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307340" y="309880"/>
            <a:ext cx="3860800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l"/>
            <a:r>
              <a:rPr lang="zh-CN" altLang="en-US" b="1"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会展服务展招展书</a:t>
            </a:r>
            <a:endParaRPr lang="zh-CN" altLang="en-US" b="1"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074" name="图片 6" descr="未标题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05" y="598170"/>
            <a:ext cx="9505950" cy="7561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2070100" y="2481580"/>
            <a:ext cx="62833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聚焦会议、展览、展示品牌服务商：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250565" y="5422900"/>
            <a:ext cx="396303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展会时间：2019年03月03日-06日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410970" y="1764665"/>
            <a:ext cx="44170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zh-CN" sz="24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“会展服务展”亮点 </a:t>
            </a:r>
            <a:r>
              <a:rPr lang="en-US" altLang="zh-CN" sz="24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en-US" altLang="zh-CN" sz="2400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1" name="图片 10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4825" y="1640205"/>
            <a:ext cx="1209675" cy="4165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070100" y="3119755"/>
            <a:ext cx="62833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通过展馆、主办、行业商会多重认证的品牌服务商，实力展示。</a:t>
            </a:r>
            <a:endParaRPr lang="zh-CN" altLang="en-US" sz="2400"/>
          </a:p>
        </p:txBody>
      </p:sp>
      <p:sp>
        <p:nvSpPr>
          <p:cNvPr id="4" name="文本框 3"/>
          <p:cNvSpPr txBox="1"/>
          <p:nvPr/>
        </p:nvSpPr>
        <p:spPr>
          <a:xfrm>
            <a:off x="1549400" y="6153785"/>
            <a:ext cx="736473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展会地址：广州市海珠区阅江中路406号广交会展馆B区12.1号馆</a:t>
            </a:r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307340" y="309880"/>
            <a:ext cx="3860800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l"/>
            <a:r>
              <a:rPr lang="zh-CN" altLang="en-US" b="1"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会展服务展招展书</a:t>
            </a:r>
            <a:endParaRPr lang="zh-CN" altLang="en-US" b="1"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074" name="图片 6" descr="未标题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05" y="598170"/>
            <a:ext cx="9505950" cy="7561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3250565" y="5422900"/>
            <a:ext cx="396303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展会时间：2019年03月03日-06日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410970" y="1764665"/>
            <a:ext cx="44170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zh-CN" sz="24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“会展服务展”亮点 </a:t>
            </a:r>
            <a:r>
              <a:rPr lang="en-US" altLang="zh-CN" sz="24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en-US" altLang="zh-CN" sz="2400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1" name="图片 10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4825" y="1640205"/>
            <a:ext cx="1209675" cy="4165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070100" y="3119755"/>
            <a:ext cx="62833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现时中国会展业唯一B2B2C的会展采购平台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49400" y="6153785"/>
            <a:ext cx="736473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展会地址：广州市海珠区阅江中路406号广交会展馆B区12.1号馆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793240" y="3823335"/>
            <a:ext cx="67214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/>
              <a:t>我们除邀请行业商、协会，主办单位等业内同行，更大力邀请各超级大展的参展商作为终端买家（专家观众）。</a:t>
            </a:r>
            <a:endParaRPr lang="zh-CN" altLang="zh-C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307340" y="309880"/>
            <a:ext cx="3860800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l"/>
            <a:r>
              <a:rPr lang="zh-CN" altLang="en-US" b="1"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会展服务展招展书</a:t>
            </a:r>
            <a:endParaRPr lang="zh-CN" altLang="en-US" b="1"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074" name="图片 6" descr="未标题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05" y="598170"/>
            <a:ext cx="9505950" cy="7561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3250565" y="5422900"/>
            <a:ext cx="396303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展会时间：2019年03月03日-06日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410970" y="1764665"/>
            <a:ext cx="47066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altLang="zh-CN" sz="24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企业参加“会展服务展”收获</a:t>
            </a:r>
            <a:endParaRPr lang="en-US" sz="2400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1" name="图片 10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4825" y="1640205"/>
            <a:ext cx="1209675" cy="4165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945640" y="2811780"/>
            <a:ext cx="628332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1、国家级的会展企业展示平台，成就国家级会展品牌；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2、企业品牌形像的展示；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3、企业品牌实力的展示；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4、巩固现有资源，拓展新的销售平台；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5、企业服务能力的展示；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6、......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49400" y="6153785"/>
            <a:ext cx="736473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展会地址：广州市海珠区阅江中路406号广交会展馆B区12.1号馆</a:t>
            </a:r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自訂設計">
  <a:themeElements>
    <a:clrScheme name="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>
        <a:spAutoFit/>
      </a:bodyPr>
      <a:lstStyle>
        <a:defPPr marL="0" marR="0" indent="0" algn="l" defTabSz="9950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TW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文鼎中黑" pitchFamily="49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>
        <a:spAutoFit/>
      </a:bodyPr>
      <a:lstStyle>
        <a:defPPr marL="0" marR="0" indent="0" algn="l" defTabSz="9950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TW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文鼎中黑" pitchFamily="49" charset="-120"/>
          </a:defRPr>
        </a:defPPr>
      </a:lstStyle>
    </a:lnDef>
  </a:objectDefaults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訂設計">
  <a:themeElements>
    <a:clrScheme name="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>
        <a:spAutoFit/>
      </a:bodyPr>
      <a:lstStyle>
        <a:defPPr marL="0" marR="0" indent="0" algn="l" defTabSz="9950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TW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文鼎中黑" pitchFamily="49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>
        <a:spAutoFit/>
      </a:bodyPr>
      <a:lstStyle>
        <a:defPPr marL="0" marR="0" indent="0" algn="l" defTabSz="9950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TW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文鼎中黑" pitchFamily="49" charset="-120"/>
          </a:defRPr>
        </a:defPPr>
      </a:lstStyle>
    </a:lnDef>
  </a:objectDefaults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2108</Words>
  <Application>WPS 演示</Application>
  <PresentationFormat>自定义</PresentationFormat>
  <Paragraphs>207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31" baseType="lpstr">
      <vt:lpstr>Arial</vt:lpstr>
      <vt:lpstr>宋体</vt:lpstr>
      <vt:lpstr>Wingdings</vt:lpstr>
      <vt:lpstr>文鼎中黑</vt:lpstr>
      <vt:lpstr>PMingLiU</vt:lpstr>
      <vt:lpstr>Times</vt:lpstr>
      <vt:lpstr>Taipei</vt:lpstr>
      <vt:lpstr>微软雅黑</vt:lpstr>
      <vt:lpstr>Arial Unicode MS</vt:lpstr>
      <vt:lpstr>Times New Roman</vt:lpstr>
      <vt:lpstr>黑体</vt:lpstr>
      <vt:lpstr>MingLiU</vt:lpstr>
      <vt:lpstr>自訂設計</vt:lpstr>
      <vt:lpstr>1_自訂設計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Bin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Bin</dc:creator>
  <cp:lastModifiedBy>会展委员会＆会展商会何秘</cp:lastModifiedBy>
  <cp:revision>196</cp:revision>
  <cp:lastPrinted>2002-05-29T21:38:00Z</cp:lastPrinted>
  <dcterms:created xsi:type="dcterms:W3CDTF">2002-03-28T05:41:00Z</dcterms:created>
  <dcterms:modified xsi:type="dcterms:W3CDTF">2018-09-06T08:33:29Z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2052-10.1.0.7311</vt:lpwstr>
  </property>
</Properties>
</file>