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8" r:id="rId4"/>
    <p:sldMasterId id="2147483693" r:id="rId5"/>
  </p:sldMasterIdLst>
  <p:notesMasterIdLst>
    <p:notesMasterId r:id="rId54"/>
  </p:notesMasterIdLst>
  <p:sldIdLst>
    <p:sldId id="256" r:id="rId6"/>
    <p:sldId id="604" r:id="rId7"/>
    <p:sldId id="634" r:id="rId8"/>
    <p:sldId id="635" r:id="rId9"/>
    <p:sldId id="421" r:id="rId10"/>
    <p:sldId id="515" r:id="rId11"/>
    <p:sldId id="606" r:id="rId12"/>
    <p:sldId id="542" r:id="rId13"/>
    <p:sldId id="607" r:id="rId14"/>
    <p:sldId id="748" r:id="rId15"/>
    <p:sldId id="608" r:id="rId16"/>
    <p:sldId id="609" r:id="rId17"/>
    <p:sldId id="630" r:id="rId18"/>
    <p:sldId id="631" r:id="rId19"/>
    <p:sldId id="632" r:id="rId20"/>
    <p:sldId id="636" r:id="rId21"/>
    <p:sldId id="368" r:id="rId22"/>
    <p:sldId id="618" r:id="rId23"/>
    <p:sldId id="610" r:id="rId24"/>
    <p:sldId id="611" r:id="rId25"/>
    <p:sldId id="612" r:id="rId26"/>
    <p:sldId id="613" r:id="rId27"/>
    <p:sldId id="614" r:id="rId28"/>
    <p:sldId id="749" r:id="rId29"/>
    <p:sldId id="615" r:id="rId30"/>
    <p:sldId id="616" r:id="rId31"/>
    <p:sldId id="750" r:id="rId32"/>
    <p:sldId id="617" r:id="rId33"/>
    <p:sldId id="404" r:id="rId34"/>
    <p:sldId id="313" r:id="rId35"/>
    <p:sldId id="314" r:id="rId36"/>
    <p:sldId id="315" r:id="rId37"/>
    <p:sldId id="449" r:id="rId38"/>
    <p:sldId id="450" r:id="rId39"/>
    <p:sldId id="451" r:id="rId40"/>
    <p:sldId id="452" r:id="rId41"/>
    <p:sldId id="975" r:id="rId42"/>
    <p:sldId id="319" r:id="rId43"/>
    <p:sldId id="454" r:id="rId44"/>
    <p:sldId id="455" r:id="rId45"/>
    <p:sldId id="456" r:id="rId46"/>
    <p:sldId id="457" r:id="rId47"/>
    <p:sldId id="976" r:id="rId48"/>
    <p:sldId id="458" r:id="rId49"/>
    <p:sldId id="977" r:id="rId50"/>
    <p:sldId id="330" r:id="rId51"/>
    <p:sldId id="978" r:id="rId52"/>
    <p:sldId id="979" r:id="rId53"/>
    <p:sldId id="619" r:id="rId55"/>
    <p:sldId id="620" r:id="rId56"/>
    <p:sldId id="461" r:id="rId57"/>
    <p:sldId id="334" r:id="rId58"/>
    <p:sldId id="465" r:id="rId59"/>
    <p:sldId id="466" r:id="rId60"/>
    <p:sldId id="468" r:id="rId61"/>
    <p:sldId id="980" r:id="rId62"/>
    <p:sldId id="339" r:id="rId63"/>
    <p:sldId id="471" r:id="rId64"/>
    <p:sldId id="472" r:id="rId65"/>
    <p:sldId id="474" r:id="rId66"/>
    <p:sldId id="436" r:id="rId67"/>
    <p:sldId id="437" r:id="rId68"/>
    <p:sldId id="477" r:id="rId69"/>
    <p:sldId id="438" r:id="rId70"/>
    <p:sldId id="439" r:id="rId71"/>
    <p:sldId id="475" r:id="rId72"/>
    <p:sldId id="440" r:id="rId73"/>
    <p:sldId id="349" r:id="rId74"/>
    <p:sldId id="478" r:id="rId75"/>
    <p:sldId id="350" r:id="rId76"/>
    <p:sldId id="479" r:id="rId77"/>
    <p:sldId id="981" r:id="rId78"/>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ECFF"/>
    <a:srgbClr val="8E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4" d="100"/>
          <a:sy n="64" d="100"/>
        </p:scale>
        <p:origin x="-1044" y="-90"/>
      </p:cViewPr>
      <p:guideLst>
        <p:guide orient="horz" pos="2178"/>
        <p:guide pos="2790"/>
      </p:guideLst>
    </p:cSldViewPr>
  </p:slideViewPr>
  <p:notesTextViewPr>
    <p:cViewPr>
      <p:scale>
        <a:sx n="100" d="100"/>
        <a:sy n="100" d="100"/>
      </p:scale>
      <p:origin x="0" y="0"/>
    </p:cViewPr>
  </p:notesTextViewPr>
  <p:sorterViewPr showFormatting="0">
    <p:cViewPr>
      <p:scale>
        <a:sx n="50" d="100"/>
        <a:sy n="50" d="100"/>
      </p:scale>
      <p:origin x="0" y="72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3.xml"/><Relationship Id="rId79" Type="http://schemas.openxmlformats.org/officeDocument/2006/relationships/presProps" Target="presProps.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notesMaster" Target="notesMasters/notesMaster1.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02" name="页眉占位符 51201"/>
          <p:cNvSpPr>
            <a:spLocks noGrp="1"/>
          </p:cNvSpPr>
          <p:nvPr>
            <p:ph type="hdr" sz="quarter"/>
          </p:nvPr>
        </p:nvSpPr>
        <p:spPr>
          <a:xfrm>
            <a:off x="0" y="0"/>
            <a:ext cx="2971800" cy="457200"/>
          </a:xfrm>
          <a:prstGeom prst="rect">
            <a:avLst/>
          </a:prstGeom>
          <a:noFill/>
          <a:ln w="9525">
            <a:noFill/>
          </a:ln>
        </p:spPr>
        <p:txBody>
          <a:bodyPr/>
          <a:p>
            <a:pPr lvl="0"/>
            <a:endParaRPr lang="zh-CN" altLang="en-US" sz="1200" b="0" dirty="0"/>
          </a:p>
        </p:txBody>
      </p:sp>
      <p:sp>
        <p:nvSpPr>
          <p:cNvPr id="51203" name="日期占位符 51202"/>
          <p:cNvSpPr>
            <a:spLocks noGrp="1"/>
          </p:cNvSpPr>
          <p:nvPr>
            <p:ph type="dt" idx="1"/>
          </p:nvPr>
        </p:nvSpPr>
        <p:spPr>
          <a:xfrm>
            <a:off x="3884613" y="0"/>
            <a:ext cx="2971800" cy="457200"/>
          </a:xfrm>
          <a:prstGeom prst="rect">
            <a:avLst/>
          </a:prstGeom>
          <a:noFill/>
          <a:ln w="9525">
            <a:noFill/>
          </a:ln>
        </p:spPr>
        <p:txBody>
          <a:bodyPr/>
          <a:p>
            <a:pPr lvl="0" algn="r"/>
            <a:endParaRPr lang="zh-CN" altLang="en-US" sz="1200" b="0" dirty="0"/>
          </a:p>
        </p:txBody>
      </p:sp>
      <p:sp>
        <p:nvSpPr>
          <p:cNvPr id="51204" name="幻灯片图像占位符 51203"/>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51205" name="文本占位符 51204"/>
          <p:cNvSpPr>
            <a:spLocks noGrp="1"/>
          </p:cNvSpPr>
          <p:nvPr>
            <p:ph type="body" sz="quarter" idx="3"/>
          </p:nvPr>
        </p:nvSpPr>
        <p:spPr>
          <a:xfrm>
            <a:off x="685800" y="4343400"/>
            <a:ext cx="5486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1206" name="页脚占位符 51205"/>
          <p:cNvSpPr>
            <a:spLocks noGrp="1"/>
          </p:cNvSpPr>
          <p:nvPr>
            <p:ph type="ftr" sz="quarter" idx="4"/>
          </p:nvPr>
        </p:nvSpPr>
        <p:spPr>
          <a:xfrm>
            <a:off x="0" y="8685213"/>
            <a:ext cx="2971800" cy="457200"/>
          </a:xfrm>
          <a:prstGeom prst="rect">
            <a:avLst/>
          </a:prstGeom>
          <a:noFill/>
          <a:ln w="9525">
            <a:noFill/>
          </a:ln>
        </p:spPr>
        <p:txBody>
          <a:bodyPr anchor="b"/>
          <a:p>
            <a:pPr lvl="0"/>
            <a:endParaRPr lang="zh-CN" altLang="en-US" sz="1200" b="0" dirty="0"/>
          </a:p>
        </p:txBody>
      </p:sp>
      <p:sp>
        <p:nvSpPr>
          <p:cNvPr id="51207" name="灯片编号占位符 51206"/>
          <p:cNvSpPr>
            <a:spLocks noGrp="1"/>
          </p:cNvSpPr>
          <p:nvPr>
            <p:ph type="sldNum" sz="quarter" idx="5"/>
          </p:nvPr>
        </p:nvSpPr>
        <p:spPr>
          <a:xfrm>
            <a:off x="3884613" y="8685213"/>
            <a:ext cx="2971800" cy="457200"/>
          </a:xfrm>
          <a:prstGeom prst="rect">
            <a:avLst/>
          </a:prstGeom>
          <a:noFill/>
          <a:ln w="9525">
            <a:noFill/>
          </a:ln>
        </p:spPr>
        <p:txBody>
          <a:bodyPr anchor="b"/>
          <a:p>
            <a:pPr lvl="0" algn="r"/>
            <a:fld id="{9A0DB2DC-4C9A-4742-B13C-FB6460FD3503}" type="slidenum">
              <a:rPr lang="zh-CN" altLang="en-US" sz="1200" b="0" dirty="0"/>
            </a:fld>
            <a:endParaRPr lang="zh-CN" altLang="en-US" sz="1200" b="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sp>
        <p:nvSpPr>
          <p:cNvPr id="8194" name="任意多边形 8193"/>
          <p:cNvSpPr/>
          <p:nvPr/>
        </p:nvSpPr>
        <p:spPr>
          <a:xfrm>
            <a:off x="20638" y="12700"/>
            <a:ext cx="8896350" cy="6780213"/>
          </a:xfrm>
          <a:custGeom>
            <a:avLst/>
            <a:gdLst/>
            <a:ahLst/>
            <a:cxnLst/>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ln>
        </p:spPr>
        <p:txBody>
          <a:bodyPr/>
          <a:p>
            <a:endParaRPr lang="zh-CN" altLang="en-US"/>
          </a:p>
        </p:txBody>
      </p:sp>
      <p:sp>
        <p:nvSpPr>
          <p:cNvPr id="8195" name="标题 8194"/>
          <p:cNvSpPr>
            <a:spLocks noGrp="1"/>
          </p:cNvSpPr>
          <p:nvPr>
            <p:ph type="ctrTitle"/>
          </p:nvPr>
        </p:nvSpPr>
        <p:spPr>
          <a:xfrm>
            <a:off x="1371600" y="1511300"/>
            <a:ext cx="6400800" cy="2273300"/>
          </a:xfrm>
          <a:prstGeom prst="rect">
            <a:avLst/>
          </a:prstGeom>
          <a:noFill/>
          <a:ln w="9525">
            <a:noFill/>
          </a:ln>
          <a:effectLst>
            <a:outerShdw dist="45791" dir="2021404" algn="ctr" rotWithShape="0">
              <a:schemeClr val="bg2"/>
            </a:outerShdw>
          </a:effectLst>
        </p:spPr>
        <p:txBody>
          <a:bodyPr anchor="b"/>
          <a:lstStyle>
            <a:lvl1pPr lvl="0">
              <a:defRPr b="0">
                <a:solidFill>
                  <a:schemeClr val="tx2"/>
                </a:solidFill>
                <a:effectLst>
                  <a:outerShdw blurRad="38100" dist="38100" dir="2700000">
                    <a:srgbClr val="C0C0C0"/>
                  </a:outerShdw>
                </a:effectLst>
              </a:defRPr>
            </a:lvl1pPr>
          </a:lstStyle>
          <a:p>
            <a:pPr lvl="0"/>
            <a:r>
              <a:rPr lang="zh-CN" altLang="en-US" dirty="0"/>
              <a:t>单击此处编辑母版标题样式</a:t>
            </a:r>
            <a:endParaRPr lang="zh-CN" altLang="en-US" dirty="0"/>
          </a:p>
        </p:txBody>
      </p:sp>
      <p:sp>
        <p:nvSpPr>
          <p:cNvPr id="8196" name="副标题 8195"/>
          <p:cNvSpPr>
            <a:spLocks noGrp="1"/>
          </p:cNvSpPr>
          <p:nvPr>
            <p:ph type="subTitle" idx="1"/>
          </p:nvPr>
        </p:nvSpPr>
        <p:spPr>
          <a:xfrm>
            <a:off x="1549400" y="4051300"/>
            <a:ext cx="6032500" cy="1003300"/>
          </a:xfrm>
          <a:prstGeom prst="rect">
            <a:avLst/>
          </a:prstGeom>
          <a:noFill/>
          <a:ln w="9525">
            <a:noFill/>
          </a:ln>
        </p:spPr>
        <p:txBody>
          <a:bodyPr anchor="t"/>
          <a:lstStyle>
            <a:lvl1pPr marL="0" lvl="0" indent="0" algn="ctr">
              <a:buNone/>
              <a:defRPr sz="2800" b="0">
                <a:effectLst>
                  <a:outerShdw blurRad="38100" dist="38100" dir="2700000">
                    <a:srgbClr val="C0C0C0"/>
                  </a:outerShdw>
                </a:effectLst>
              </a:defRPr>
            </a:lvl1pPr>
            <a:lvl2pPr marL="457200" lvl="1" indent="0" algn="ctr">
              <a:buNone/>
              <a:defRPr sz="2800" b="0">
                <a:effectLst>
                  <a:outerShdw blurRad="38100" dist="38100" dir="2700000">
                    <a:srgbClr val="C0C0C0"/>
                  </a:outerShdw>
                </a:effectLst>
              </a:defRPr>
            </a:lvl2pPr>
            <a:lvl3pPr marL="914400" lvl="2" indent="0" algn="ctr">
              <a:buNone/>
              <a:defRPr sz="2800" b="0">
                <a:effectLst>
                  <a:outerShdw blurRad="38100" dist="38100" dir="2700000">
                    <a:srgbClr val="C0C0C0"/>
                  </a:outerShdw>
                </a:effectLst>
              </a:defRPr>
            </a:lvl3pPr>
            <a:lvl4pPr marL="1371600" lvl="3" indent="0" algn="ctr">
              <a:buNone/>
              <a:defRPr sz="2800" b="0">
                <a:effectLst>
                  <a:outerShdw blurRad="38100" dist="38100" dir="2700000">
                    <a:srgbClr val="C0C0C0"/>
                  </a:outerShdw>
                </a:effectLst>
              </a:defRPr>
            </a:lvl4pPr>
            <a:lvl5pPr marL="1828800" lvl="4" indent="0" algn="ctr">
              <a:buNone/>
              <a:defRPr sz="2800" b="0">
                <a:effectLst>
                  <a:outerShdw blurRad="38100" dist="38100" dir="2700000">
                    <a:srgbClr val="C0C0C0"/>
                  </a:outerShdw>
                </a:effectLst>
              </a:defRPr>
            </a:lvl5pPr>
          </a:lstStyle>
          <a:p>
            <a:pPr lvl="0"/>
            <a:r>
              <a:rPr lang="zh-CN" altLang="en-US" dirty="0"/>
              <a:t>单击此处编辑母版副标题样式</a:t>
            </a:r>
            <a:endParaRPr lang="zh-CN" altLang="en-US" dirty="0"/>
          </a:p>
        </p:txBody>
      </p:sp>
      <p:sp>
        <p:nvSpPr>
          <p:cNvPr id="8197" name="日期占位符 8196"/>
          <p:cNvSpPr>
            <a:spLocks noGrp="1"/>
          </p:cNvSpPr>
          <p:nvPr>
            <p:ph type="dt" sz="half" idx="2"/>
          </p:nvPr>
        </p:nvSpPr>
        <p:spPr>
          <a:xfrm>
            <a:off x="685800" y="6248400"/>
            <a:ext cx="1905000" cy="457200"/>
          </a:xfrm>
          <a:prstGeom prst="rect">
            <a:avLst/>
          </a:prstGeom>
          <a:noFill/>
          <a:ln w="9525">
            <a:noFill/>
          </a:ln>
        </p:spPr>
        <p:txBody>
          <a:bodyPr anchor="t"/>
          <a:lstStyle>
            <a:lvl1pPr>
              <a:defRPr sz="1400" b="0">
                <a:latin typeface="Comic Sans MS" panose="030F0702030302020204" pitchFamily="66" charset="0"/>
              </a:defRPr>
            </a:lvl1pPr>
          </a:lstStyle>
          <a:p>
            <a:endParaRPr lang="zh-CN" altLang="en-US" dirty="0">
              <a:latin typeface="Times New Roman" panose="02020603050405020304" pitchFamily="18" charset="0"/>
            </a:endParaRPr>
          </a:p>
        </p:txBody>
      </p:sp>
      <p:sp>
        <p:nvSpPr>
          <p:cNvPr id="8198" name="页脚占位符 8197"/>
          <p:cNvSpPr>
            <a:spLocks noGrp="1"/>
          </p:cNvSpPr>
          <p:nvPr>
            <p:ph type="ftr" sz="quarter" idx="3"/>
          </p:nvPr>
        </p:nvSpPr>
        <p:spPr>
          <a:xfrm>
            <a:off x="3124200" y="6248400"/>
            <a:ext cx="2895600" cy="457200"/>
          </a:xfrm>
          <a:prstGeom prst="rect">
            <a:avLst/>
          </a:prstGeom>
          <a:noFill/>
          <a:ln w="9525">
            <a:noFill/>
          </a:ln>
        </p:spPr>
        <p:txBody>
          <a:bodyPr anchor="t"/>
          <a:lstStyle>
            <a:lvl1pPr algn="ctr">
              <a:defRPr sz="1400" b="0">
                <a:latin typeface="Comic Sans MS" panose="030F0702030302020204" pitchFamily="66" charset="0"/>
              </a:defRPr>
            </a:lvl1pPr>
          </a:lstStyle>
          <a:p>
            <a:endParaRPr lang="zh-CN" altLang="en-US" dirty="0"/>
          </a:p>
        </p:txBody>
      </p:sp>
      <p:sp>
        <p:nvSpPr>
          <p:cNvPr id="8199" name="灯片编号占位符 8198"/>
          <p:cNvSpPr>
            <a:spLocks noGrp="1"/>
          </p:cNvSpPr>
          <p:nvPr>
            <p:ph type="sldNum" sz="quarter" idx="4"/>
          </p:nvPr>
        </p:nvSpPr>
        <p:spPr>
          <a:xfrm>
            <a:off x="6553200" y="6248400"/>
            <a:ext cx="1905000" cy="457200"/>
          </a:xfrm>
          <a:prstGeom prst="rect">
            <a:avLst/>
          </a:prstGeom>
          <a:noFill/>
          <a:ln w="9525">
            <a:noFill/>
          </a:ln>
        </p:spPr>
        <p:txBody>
          <a:bodyPr anchor="t"/>
          <a:lstStyle>
            <a:lvl1pPr algn="r">
              <a:defRPr sz="1400" b="0">
                <a:latin typeface="Comic Sans MS" panose="030F0702030302020204" pitchFamily="66" charset="0"/>
              </a:defRPr>
            </a:lvl1pPr>
          </a:lstStyle>
          <a:p>
            <a:fld id="{9A0DB2DC-4C9A-4742-B13C-FB6460FD3503}" type="slidenum">
              <a:rPr lang="zh-CN" altLang="en-US" dirty="0"/>
            </a:fld>
            <a:endParaRPr lang="zh-CN" altLang="en-US" dirty="0">
              <a:latin typeface="Times New Roman" panose="02020603050405020304" pitchFamily="18" charset="0"/>
            </a:endParaRPr>
          </a:p>
        </p:txBody>
      </p:sp>
      <p:grpSp>
        <p:nvGrpSpPr>
          <p:cNvPr id="8200" name="组合 8199"/>
          <p:cNvGrpSpPr/>
          <p:nvPr/>
        </p:nvGrpSpPr>
        <p:grpSpPr>
          <a:xfrm>
            <a:off x="195263" y="234950"/>
            <a:ext cx="3787775" cy="1778000"/>
            <a:chOff x="123" y="148"/>
            <a:chExt cx="2386" cy="1120"/>
          </a:xfrm>
        </p:grpSpPr>
        <p:sp>
          <p:nvSpPr>
            <p:cNvPr id="8201" name="任意多边形 8200"/>
            <p:cNvSpPr/>
            <p:nvPr userDrawn="1"/>
          </p:nvSpPr>
          <p:spPr>
            <a:xfrm>
              <a:off x="177" y="177"/>
              <a:ext cx="2250" cy="1017"/>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8202" name="任意多边形 8201"/>
            <p:cNvSpPr/>
            <p:nvPr userDrawn="1"/>
          </p:nvSpPr>
          <p:spPr>
            <a:xfrm>
              <a:off x="166" y="261"/>
              <a:ext cx="2244" cy="1007"/>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8203" name="任意多边形 8202"/>
            <p:cNvSpPr/>
            <p:nvPr userDrawn="1"/>
          </p:nvSpPr>
          <p:spPr>
            <a:xfrm>
              <a:off x="474" y="344"/>
              <a:ext cx="1488" cy="919"/>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8204" name="组合 8203"/>
            <p:cNvGrpSpPr/>
            <p:nvPr userDrawn="1"/>
          </p:nvGrpSpPr>
          <p:grpSpPr>
            <a:xfrm>
              <a:off x="123" y="148"/>
              <a:ext cx="2386" cy="1081"/>
              <a:chOff x="123" y="148"/>
              <a:chExt cx="2386" cy="1081"/>
            </a:xfrm>
          </p:grpSpPr>
          <p:sp>
            <p:nvSpPr>
              <p:cNvPr id="8205" name="任意多边形 8204"/>
              <p:cNvSpPr/>
              <p:nvPr userDrawn="1"/>
            </p:nvSpPr>
            <p:spPr>
              <a:xfrm>
                <a:off x="2005" y="934"/>
                <a:ext cx="212" cy="214"/>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8206" name="任意多边形 8205"/>
              <p:cNvSpPr/>
              <p:nvPr userDrawn="1"/>
            </p:nvSpPr>
            <p:spPr>
              <a:xfrm>
                <a:off x="123" y="148"/>
                <a:ext cx="2386" cy="108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8207" name="任意多边形 8206"/>
              <p:cNvSpPr/>
              <p:nvPr userDrawn="1"/>
            </p:nvSpPr>
            <p:spPr>
              <a:xfrm>
                <a:off x="324" y="158"/>
                <a:ext cx="1686" cy="614"/>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8208" name="任意多边形 8207"/>
              <p:cNvSpPr/>
              <p:nvPr userDrawn="1"/>
            </p:nvSpPr>
            <p:spPr>
              <a:xfrm>
                <a:off x="409" y="251"/>
                <a:ext cx="227" cy="410"/>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8209" name="任意多边形 8208"/>
              <p:cNvSpPr/>
              <p:nvPr userDrawn="1"/>
            </p:nvSpPr>
            <p:spPr>
              <a:xfrm>
                <a:off x="846" y="536"/>
                <a:ext cx="691" cy="36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grpSp>
        <p:nvGrpSpPr>
          <p:cNvPr id="8210" name="组合 8209"/>
          <p:cNvGrpSpPr/>
          <p:nvPr/>
        </p:nvGrpSpPr>
        <p:grpSpPr>
          <a:xfrm>
            <a:off x="7915275" y="4368800"/>
            <a:ext cx="742950" cy="1058863"/>
            <a:chOff x="4986" y="2752"/>
            <a:chExt cx="468" cy="667"/>
          </a:xfrm>
        </p:grpSpPr>
        <p:sp>
          <p:nvSpPr>
            <p:cNvPr id="8211" name="任意多边形 8210"/>
            <p:cNvSpPr/>
            <p:nvPr userDrawn="1"/>
          </p:nvSpPr>
          <p:spPr>
            <a:xfrm rot="7320404">
              <a:off x="4909" y="2936"/>
              <a:ext cx="629" cy="293"/>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8212" name="任意多边形 8211"/>
            <p:cNvSpPr/>
            <p:nvPr userDrawn="1"/>
          </p:nvSpPr>
          <p:spPr>
            <a:xfrm rot="7320404">
              <a:off x="4893" y="2922"/>
              <a:ext cx="627" cy="29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ln>
          </p:spPr>
          <p:txBody>
            <a:bodyPr/>
            <a:p>
              <a:endParaRPr lang="zh-CN" altLang="en-US"/>
            </a:p>
          </p:txBody>
        </p:sp>
        <p:sp>
          <p:nvSpPr>
            <p:cNvPr id="8213" name="任意多边形 8212"/>
            <p:cNvSpPr/>
            <p:nvPr userDrawn="1"/>
          </p:nvSpPr>
          <p:spPr>
            <a:xfrm rot="7320404">
              <a:off x="4999" y="2912"/>
              <a:ext cx="416" cy="265"/>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8214" name="组合 8213"/>
            <p:cNvGrpSpPr/>
            <p:nvPr userDrawn="1"/>
          </p:nvGrpSpPr>
          <p:grpSpPr>
            <a:xfrm>
              <a:off x="4986" y="2752"/>
              <a:ext cx="468" cy="667"/>
              <a:chOff x="4986" y="2752"/>
              <a:chExt cx="468" cy="667"/>
            </a:xfrm>
          </p:grpSpPr>
          <p:sp>
            <p:nvSpPr>
              <p:cNvPr id="8215" name="任意多边形 8214"/>
              <p:cNvSpPr/>
              <p:nvPr userDrawn="1"/>
            </p:nvSpPr>
            <p:spPr>
              <a:xfrm rot="7320404">
                <a:off x="4987" y="3190"/>
                <a:ext cx="59" cy="61"/>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8216" name="任意多边形 8215"/>
              <p:cNvSpPr/>
              <p:nvPr userDrawn="1"/>
            </p:nvSpPr>
            <p:spPr>
              <a:xfrm rot="7320404">
                <a:off x="4887" y="2930"/>
                <a:ext cx="667" cy="31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8217" name="任意多边形 8216"/>
              <p:cNvSpPr/>
              <p:nvPr userDrawn="1"/>
            </p:nvSpPr>
            <p:spPr>
              <a:xfrm rot="7320404">
                <a:off x="5062" y="2997"/>
                <a:ext cx="472" cy="176"/>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8218" name="任意多边形 8217"/>
              <p:cNvSpPr/>
              <p:nvPr userDrawn="1"/>
            </p:nvSpPr>
            <p:spPr>
              <a:xfrm rot="7320404">
                <a:off x="5363" y="2873"/>
                <a:ext cx="63" cy="118"/>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8219" name="任意多边形 8218"/>
              <p:cNvSpPr/>
              <p:nvPr userDrawn="1"/>
            </p:nvSpPr>
            <p:spPr>
              <a:xfrm rot="7320404">
                <a:off x="5136" y="2999"/>
                <a:ext cx="193" cy="10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sp>
        <p:nvSpPr>
          <p:cNvPr id="8220" name="任意多边形 8219"/>
          <p:cNvSpPr/>
          <p:nvPr/>
        </p:nvSpPr>
        <p:spPr>
          <a:xfrm>
            <a:off x="901700" y="5054600"/>
            <a:ext cx="6807200" cy="728663"/>
          </a:xfrm>
          <a:custGeom>
            <a:avLst/>
            <a:gdLst/>
            <a:ahLst/>
            <a:cxnLst/>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alpha val="100000"/>
              </a:schemeClr>
            </a:solidFill>
            <a:prstDash val="solid"/>
            <a:headEnd type="none" w="med" len="med"/>
            <a:tailEnd type="none" w="med" len="med"/>
          </a:ln>
        </p:spPr>
        <p:txBody>
          <a:bodyPr/>
          <a:p>
            <a:endParaRPr lang="zh-CN" altLang="en-US"/>
          </a:p>
        </p:txBody>
      </p:sp>
      <p:sp>
        <p:nvSpPr>
          <p:cNvPr id="8221" name="任意多边形 8220"/>
          <p:cNvSpPr/>
          <p:nvPr/>
        </p:nvSpPr>
        <p:spPr>
          <a:xfrm>
            <a:off x="4076700" y="1930400"/>
            <a:ext cx="889000" cy="381000"/>
          </a:xfrm>
          <a:custGeom>
            <a:avLst/>
            <a:gdLst/>
            <a:ahLst/>
            <a:cxnLst/>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ap="flat" cmpd="sng">
            <a:solidFill>
              <a:schemeClr val="tx2"/>
            </a:solidFill>
            <a:prstDash val="solid"/>
            <a:headEnd type="none" w="med" len="med"/>
            <a:tailEnd type="none" w="med" len="med"/>
          </a:ln>
        </p:spPr>
        <p:txBody>
          <a:bodyPr/>
          <a:p>
            <a:endParaRPr lang="zh-CN" altLang="en-US"/>
          </a:p>
        </p:txBody>
      </p:sp>
    </p:spTree>
  </p:cSld>
  <p:clrMapOvr>
    <a:masterClrMapping/>
  </p:clrMapOvr>
  <p:transition>
    <p:random/>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5" name="页脚占位符 4"/>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57950" y="152400"/>
            <a:ext cx="1924050" cy="533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152400"/>
            <a:ext cx="5660611" cy="53340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5" name="页脚占位符 4"/>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6" name="页脚占位符 5"/>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152400"/>
            <a:ext cx="7696200" cy="53340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4" name="页脚占位符 3"/>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5" name="页脚占位符 4"/>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sp>
        <p:nvSpPr>
          <p:cNvPr id="2050" name="任意多边形 2049"/>
          <p:cNvSpPr/>
          <p:nvPr/>
        </p:nvSpPr>
        <p:spPr>
          <a:xfrm>
            <a:off x="20638" y="12700"/>
            <a:ext cx="8896350" cy="6780213"/>
          </a:xfrm>
          <a:custGeom>
            <a:avLst/>
            <a:gdLst/>
            <a:ahLst/>
            <a:cxnLst/>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ln>
        </p:spPr>
        <p:txBody>
          <a:bodyPr/>
          <a:p>
            <a:endParaRPr lang="zh-CN" altLang="en-US"/>
          </a:p>
        </p:txBody>
      </p:sp>
      <p:grpSp>
        <p:nvGrpSpPr>
          <p:cNvPr id="2" name="组合 2055"/>
          <p:cNvGrpSpPr/>
          <p:nvPr/>
        </p:nvGrpSpPr>
        <p:grpSpPr>
          <a:xfrm>
            <a:off x="195263" y="234950"/>
            <a:ext cx="3787775" cy="1778000"/>
            <a:chOff x="0" y="0"/>
            <a:chExt cx="2386" cy="1120"/>
          </a:xfrm>
        </p:grpSpPr>
        <p:sp>
          <p:nvSpPr>
            <p:cNvPr id="3" name="任意多边形 2056"/>
            <p:cNvSpPr/>
            <p:nvPr userDrawn="1"/>
          </p:nvSpPr>
          <p:spPr>
            <a:xfrm>
              <a:off x="54" y="29"/>
              <a:ext cx="2250" cy="1017"/>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2053" name="任意多边形 2057"/>
            <p:cNvSpPr/>
            <p:nvPr userDrawn="1"/>
          </p:nvSpPr>
          <p:spPr>
            <a:xfrm>
              <a:off x="43" y="113"/>
              <a:ext cx="2244" cy="1007"/>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2054" name="任意多边形 2058"/>
            <p:cNvSpPr/>
            <p:nvPr userDrawn="1"/>
          </p:nvSpPr>
          <p:spPr>
            <a:xfrm>
              <a:off x="351" y="196"/>
              <a:ext cx="1488" cy="919"/>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2055" name="组合 2059"/>
            <p:cNvGrpSpPr/>
            <p:nvPr userDrawn="1"/>
          </p:nvGrpSpPr>
          <p:grpSpPr>
            <a:xfrm>
              <a:off x="0" y="0"/>
              <a:ext cx="2386" cy="1081"/>
              <a:chOff x="0" y="0"/>
              <a:chExt cx="2386" cy="1081"/>
            </a:xfrm>
          </p:grpSpPr>
          <p:sp>
            <p:nvSpPr>
              <p:cNvPr id="2056" name="任意多边形 2060"/>
              <p:cNvSpPr/>
              <p:nvPr userDrawn="1"/>
            </p:nvSpPr>
            <p:spPr>
              <a:xfrm>
                <a:off x="1882" y="786"/>
                <a:ext cx="212" cy="214"/>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2057" name="任意多边形 2061"/>
              <p:cNvSpPr/>
              <p:nvPr userDrawn="1"/>
            </p:nvSpPr>
            <p:spPr>
              <a:xfrm>
                <a:off x="0" y="0"/>
                <a:ext cx="2386" cy="108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2058" name="任意多边形 2062"/>
              <p:cNvSpPr/>
              <p:nvPr userDrawn="1"/>
            </p:nvSpPr>
            <p:spPr>
              <a:xfrm>
                <a:off x="201" y="10"/>
                <a:ext cx="1686" cy="614"/>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2059" name="任意多边形 2063"/>
              <p:cNvSpPr/>
              <p:nvPr userDrawn="1"/>
            </p:nvSpPr>
            <p:spPr>
              <a:xfrm>
                <a:off x="286" y="103"/>
                <a:ext cx="227" cy="410"/>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2060" name="任意多边形 2064"/>
              <p:cNvSpPr/>
              <p:nvPr userDrawn="1"/>
            </p:nvSpPr>
            <p:spPr>
              <a:xfrm>
                <a:off x="723" y="388"/>
                <a:ext cx="691" cy="36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grpSp>
        <p:nvGrpSpPr>
          <p:cNvPr id="2061" name="组合 2065"/>
          <p:cNvGrpSpPr/>
          <p:nvPr/>
        </p:nvGrpSpPr>
        <p:grpSpPr>
          <a:xfrm>
            <a:off x="7915275" y="4368800"/>
            <a:ext cx="742950" cy="1058863"/>
            <a:chOff x="0" y="0"/>
            <a:chExt cx="468" cy="667"/>
          </a:xfrm>
        </p:grpSpPr>
        <p:sp>
          <p:nvSpPr>
            <p:cNvPr id="2062" name="任意多边形 2066"/>
            <p:cNvSpPr/>
            <p:nvPr userDrawn="1"/>
          </p:nvSpPr>
          <p:spPr>
            <a:xfrm rot="7320404">
              <a:off x="-82" y="179"/>
              <a:ext cx="629" cy="293"/>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2063" name="任意多边形 2067"/>
            <p:cNvSpPr/>
            <p:nvPr userDrawn="1"/>
          </p:nvSpPr>
          <p:spPr>
            <a:xfrm rot="7320404">
              <a:off x="-92" y="168"/>
              <a:ext cx="627" cy="29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ln>
          </p:spPr>
          <p:txBody>
            <a:bodyPr/>
            <a:p>
              <a:endParaRPr lang="zh-CN" altLang="en-US"/>
            </a:p>
          </p:txBody>
        </p:sp>
        <p:sp>
          <p:nvSpPr>
            <p:cNvPr id="2064" name="任意多边形 2068"/>
            <p:cNvSpPr/>
            <p:nvPr userDrawn="1"/>
          </p:nvSpPr>
          <p:spPr>
            <a:xfrm rot="7320404">
              <a:off x="8" y="155"/>
              <a:ext cx="416" cy="265"/>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2065" name="组合 2069"/>
            <p:cNvGrpSpPr/>
            <p:nvPr userDrawn="1"/>
          </p:nvGrpSpPr>
          <p:grpSpPr>
            <a:xfrm>
              <a:off x="0" y="0"/>
              <a:ext cx="468" cy="667"/>
              <a:chOff x="0" y="0"/>
              <a:chExt cx="468" cy="667"/>
            </a:xfrm>
          </p:grpSpPr>
          <p:sp>
            <p:nvSpPr>
              <p:cNvPr id="2066" name="任意多边形 2070"/>
              <p:cNvSpPr/>
              <p:nvPr userDrawn="1"/>
            </p:nvSpPr>
            <p:spPr>
              <a:xfrm rot="7320404">
                <a:off x="1" y="433"/>
                <a:ext cx="59" cy="61"/>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2067" name="任意多边形 2071"/>
              <p:cNvSpPr/>
              <p:nvPr userDrawn="1"/>
            </p:nvSpPr>
            <p:spPr>
              <a:xfrm rot="7320404">
                <a:off x="-104" y="178"/>
                <a:ext cx="667" cy="31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2068" name="任意多边形 2072"/>
              <p:cNvSpPr/>
              <p:nvPr userDrawn="1"/>
            </p:nvSpPr>
            <p:spPr>
              <a:xfrm rot="7320404">
                <a:off x="76" y="245"/>
                <a:ext cx="472" cy="176"/>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2069" name="任意多边形 2073"/>
              <p:cNvSpPr/>
              <p:nvPr userDrawn="1"/>
            </p:nvSpPr>
            <p:spPr>
              <a:xfrm rot="7320404">
                <a:off x="372" y="116"/>
                <a:ext cx="63" cy="118"/>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2070" name="任意多边形 2074"/>
              <p:cNvSpPr/>
              <p:nvPr userDrawn="1"/>
            </p:nvSpPr>
            <p:spPr>
              <a:xfrm rot="7320404">
                <a:off x="145" y="242"/>
                <a:ext cx="193" cy="10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sp>
        <p:nvSpPr>
          <p:cNvPr id="2071" name="任意多边形 2075"/>
          <p:cNvSpPr/>
          <p:nvPr/>
        </p:nvSpPr>
        <p:spPr>
          <a:xfrm>
            <a:off x="901700" y="5054600"/>
            <a:ext cx="6807200" cy="728663"/>
          </a:xfrm>
          <a:custGeom>
            <a:avLst/>
            <a:gdLst/>
            <a:ahLst/>
            <a:cxnLst/>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type="none" w="med" len="med"/>
            <a:tailEnd type="none" w="med" len="med"/>
          </a:ln>
        </p:spPr>
        <p:txBody>
          <a:bodyPr/>
          <a:p>
            <a:endParaRPr lang="zh-CN" altLang="en-US"/>
          </a:p>
        </p:txBody>
      </p:sp>
      <p:sp>
        <p:nvSpPr>
          <p:cNvPr id="2072" name="任意多边形 2076"/>
          <p:cNvSpPr/>
          <p:nvPr/>
        </p:nvSpPr>
        <p:spPr>
          <a:xfrm>
            <a:off x="4076700" y="1930400"/>
            <a:ext cx="889000" cy="381000"/>
          </a:xfrm>
          <a:custGeom>
            <a:avLst/>
            <a:gdLst/>
            <a:ahLst/>
            <a:cxnLst/>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ap="flat" cmpd="sng">
            <a:solidFill>
              <a:schemeClr val="tx2"/>
            </a:solidFill>
            <a:prstDash val="solid"/>
            <a:round/>
            <a:headEnd type="none" w="med" len="med"/>
            <a:tailEnd type="none" w="med" len="med"/>
          </a:ln>
        </p:spPr>
        <p:txBody>
          <a:bodyPr/>
          <a:p>
            <a:endParaRPr lang="zh-CN" altLang="en-US"/>
          </a:p>
        </p:txBody>
      </p:sp>
      <p:sp>
        <p:nvSpPr>
          <p:cNvPr id="2051" name="标题 2050"/>
          <p:cNvSpPr>
            <a:spLocks noGrp="1"/>
          </p:cNvSpPr>
          <p:nvPr>
            <p:ph type="ctrTitle"/>
          </p:nvPr>
        </p:nvSpPr>
        <p:spPr>
          <a:xfrm>
            <a:off x="1371600" y="1511300"/>
            <a:ext cx="6400800" cy="2273300"/>
          </a:xfrm>
          <a:prstGeom prst="rect">
            <a:avLst/>
          </a:prstGeom>
          <a:noFill/>
          <a:ln w="9525">
            <a:noFill/>
          </a:ln>
          <a:effectLst>
            <a:outerShdw dist="45791" dir="2021404" algn="ctr" rotWithShape="0">
              <a:schemeClr val="bg2"/>
            </a:outerShdw>
          </a:effectLst>
        </p:spPr>
        <p:txBody>
          <a:bodyPr anchor="b"/>
          <a:lstStyle>
            <a:lvl1pPr lvl="0">
              <a:defRPr b="0">
                <a:solidFill>
                  <a:schemeClr val="tx2"/>
                </a:solidFill>
                <a:effectLst>
                  <a:outerShdw blurRad="38100" dist="38100" dir="2700000">
                    <a:srgbClr val="C0C0C0"/>
                  </a:outerShdw>
                </a:effectLst>
              </a:defRPr>
            </a:lvl1pPr>
          </a:lstStyle>
          <a:p>
            <a:pPr lvl="0" fontAlgn="base"/>
            <a:r>
              <a:rPr lang="zh-CN" altLang="en-US" strike="noStrike" noProof="1"/>
              <a:t>单击此处编辑母版标题样式</a:t>
            </a:r>
            <a:endParaRPr lang="zh-CN" altLang="en-US" strike="noStrike" noProof="1"/>
          </a:p>
        </p:txBody>
      </p:sp>
      <p:sp>
        <p:nvSpPr>
          <p:cNvPr id="2052" name="副标题 2051"/>
          <p:cNvSpPr>
            <a:spLocks noGrp="1"/>
          </p:cNvSpPr>
          <p:nvPr>
            <p:ph type="subTitle" idx="1"/>
          </p:nvPr>
        </p:nvSpPr>
        <p:spPr>
          <a:xfrm>
            <a:off x="1549400" y="4051300"/>
            <a:ext cx="6032500" cy="1003300"/>
          </a:xfrm>
          <a:prstGeom prst="rect">
            <a:avLst/>
          </a:prstGeom>
          <a:noFill/>
          <a:ln w="9525">
            <a:noFill/>
          </a:ln>
        </p:spPr>
        <p:txBody>
          <a:bodyPr anchor="t"/>
          <a:lstStyle>
            <a:lvl1pPr marL="0" lvl="0" indent="0" algn="ctr">
              <a:buNone/>
              <a:defRPr sz="2800" b="0">
                <a:effectLst>
                  <a:outerShdw blurRad="38100" dist="38100" dir="2700000">
                    <a:srgbClr val="C0C0C0"/>
                  </a:outerShdw>
                </a:effectLst>
              </a:defRPr>
            </a:lvl1pPr>
            <a:lvl2pPr marL="457200" lvl="1" indent="0" algn="ctr">
              <a:buNone/>
              <a:defRPr sz="2800" b="0">
                <a:effectLst>
                  <a:outerShdw blurRad="38100" dist="38100" dir="2700000">
                    <a:srgbClr val="C0C0C0"/>
                  </a:outerShdw>
                </a:effectLst>
              </a:defRPr>
            </a:lvl2pPr>
            <a:lvl3pPr marL="914400" lvl="2" indent="0" algn="ctr">
              <a:buNone/>
              <a:defRPr sz="2800" b="0">
                <a:effectLst>
                  <a:outerShdw blurRad="38100" dist="38100" dir="2700000">
                    <a:srgbClr val="C0C0C0"/>
                  </a:outerShdw>
                </a:effectLst>
              </a:defRPr>
            </a:lvl3pPr>
            <a:lvl4pPr marL="1371600" lvl="3" indent="0" algn="ctr">
              <a:buNone/>
              <a:defRPr sz="2800" b="0">
                <a:effectLst>
                  <a:outerShdw blurRad="38100" dist="38100" dir="2700000">
                    <a:srgbClr val="C0C0C0"/>
                  </a:outerShdw>
                </a:effectLst>
              </a:defRPr>
            </a:lvl4pPr>
            <a:lvl5pPr marL="1828800" lvl="4" indent="0" algn="ctr">
              <a:buNone/>
              <a:defRPr sz="2800" b="0">
                <a:effectLst>
                  <a:outerShdw blurRad="38100" dist="38100" dir="2700000">
                    <a:srgbClr val="C0C0C0"/>
                  </a:outerShdw>
                </a:effectLst>
              </a:defRPr>
            </a:lvl5pPr>
          </a:lstStyle>
          <a:p>
            <a:pPr lvl="0" fontAlgn="base"/>
            <a:r>
              <a:rPr lang="zh-CN" altLang="en-US" strike="noStrike" noProof="1"/>
              <a:t>单击此处编辑母版副标题样式</a:t>
            </a:r>
            <a:endParaRPr lang="zh-CN" altLang="en-US" strike="noStrike" noProof="1"/>
          </a:p>
        </p:txBody>
      </p:sp>
      <p:sp>
        <p:nvSpPr>
          <p:cNvPr id="4" name="日期占位符 2052"/>
          <p:cNvSpPr>
            <a:spLocks noGrp="1"/>
          </p:cNvSpPr>
          <p:nvPr>
            <p:ph type="dt" sz="half" idx="2"/>
          </p:nvPr>
        </p:nvSpPr>
        <p:spPr>
          <a:xfrm>
            <a:off x="685800" y="6248400"/>
            <a:ext cx="1905000" cy="457200"/>
          </a:xfrm>
          <a:prstGeom prst="rect">
            <a:avLst/>
          </a:prstGeom>
          <a:noFill/>
          <a:ln w="9525">
            <a:noFill/>
          </a:ln>
        </p:spPr>
        <p:txBody>
          <a:bodyPr anchor="t"/>
          <a:lstStyle>
            <a:lvl1pPr>
              <a:defRPr sz="1400" b="0">
                <a:latin typeface="Comic Sans MS" panose="030F0702030302020204" pitchFamily="66" charset="0"/>
              </a:defRPr>
            </a:lvl1pPr>
          </a:lstStyle>
          <a:p>
            <a:pPr fontAlgn="base"/>
            <a:endParaRPr lang="zh-CN" altLang="en-US" strike="noStrike" noProof="1" dirty="0">
              <a:latin typeface="Times New Roman" panose="02020603050405020304" pitchFamily="18" charset="0"/>
            </a:endParaRPr>
          </a:p>
        </p:txBody>
      </p:sp>
      <p:sp>
        <p:nvSpPr>
          <p:cNvPr id="5" name="页脚占位符 2053"/>
          <p:cNvSpPr>
            <a:spLocks noGrp="1"/>
          </p:cNvSpPr>
          <p:nvPr>
            <p:ph type="ftr" sz="quarter" idx="3"/>
          </p:nvPr>
        </p:nvSpPr>
        <p:spPr>
          <a:xfrm>
            <a:off x="3124200" y="6248400"/>
            <a:ext cx="2895600" cy="457200"/>
          </a:xfrm>
          <a:prstGeom prst="rect">
            <a:avLst/>
          </a:prstGeom>
          <a:noFill/>
          <a:ln w="9525">
            <a:noFill/>
          </a:ln>
        </p:spPr>
        <p:txBody>
          <a:bodyPr anchor="t"/>
          <a:lstStyle>
            <a:lvl1pPr algn="ctr">
              <a:defRPr sz="1400" b="0">
                <a:latin typeface="Comic Sans MS" panose="030F0702030302020204" pitchFamily="66" charset="0"/>
              </a:defRPr>
            </a:lvl1pPr>
          </a:lstStyle>
          <a:p>
            <a:pPr fontAlgn="base"/>
            <a:endParaRPr lang="zh-CN" altLang="en-US" strike="noStrike" noProof="1" dirty="0"/>
          </a:p>
        </p:txBody>
      </p:sp>
      <p:sp>
        <p:nvSpPr>
          <p:cNvPr id="6" name="灯片编号占位符 2054"/>
          <p:cNvSpPr>
            <a:spLocks noGrp="1"/>
          </p:cNvSpPr>
          <p:nvPr>
            <p:ph type="sldNum" sz="quarter" idx="4"/>
          </p:nvPr>
        </p:nvSpPr>
        <p:spPr>
          <a:xfrm>
            <a:off x="6553200" y="6248400"/>
            <a:ext cx="1905000" cy="457200"/>
          </a:xfrm>
          <a:prstGeom prst="rect">
            <a:avLst/>
          </a:prstGeom>
          <a:noFill/>
          <a:ln w="9525">
            <a:noFill/>
          </a:ln>
        </p:spPr>
        <p:txBody>
          <a:bodyPr anchor="t"/>
          <a:lstStyle>
            <a:lvl1pPr algn="r">
              <a:defRPr sz="1400" b="0">
                <a:latin typeface="Comic Sans MS" panose="030F0702030302020204" pitchFamily="66" charset="0"/>
              </a:defRPr>
            </a:lvl1pPr>
          </a:lstStyle>
          <a:p>
            <a:pPr fontAlgn="base"/>
            <a:fld id="{9A0DB2DC-4C9A-4742-B13C-FB6460FD3503}" type="slidenum">
              <a:rPr lang="zh-CN" altLang="en-US" strike="noStrike" noProof="1" dirty="0">
                <a:latin typeface="Comic Sans MS" panose="030F0702030302020204" pitchFamily="66"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transition>
    <p:random/>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10862"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8" name="页脚占位符 7"/>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5" name="页脚占位符 4"/>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3" name="页脚占位符 2"/>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57950" y="152400"/>
            <a:ext cx="1924050" cy="5334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152400"/>
            <a:ext cx="5660611" cy="5334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152400"/>
            <a:ext cx="7696200" cy="53340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base"/>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sp>
        <p:nvSpPr>
          <p:cNvPr id="2050" name="任意多边形 2049"/>
          <p:cNvSpPr/>
          <p:nvPr/>
        </p:nvSpPr>
        <p:spPr>
          <a:xfrm>
            <a:off x="20638" y="12700"/>
            <a:ext cx="8896350" cy="6780213"/>
          </a:xfrm>
          <a:custGeom>
            <a:avLst/>
            <a:gdLst/>
            <a:ahLst/>
            <a:cxnLst/>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ln>
        </p:spPr>
        <p:txBody>
          <a:bodyPr/>
          <a:p>
            <a:endParaRPr lang="zh-CN" altLang="en-US" sz="1800"/>
          </a:p>
        </p:txBody>
      </p:sp>
      <p:grpSp>
        <p:nvGrpSpPr>
          <p:cNvPr id="2" name="组合 2055"/>
          <p:cNvGrpSpPr/>
          <p:nvPr/>
        </p:nvGrpSpPr>
        <p:grpSpPr>
          <a:xfrm>
            <a:off x="195263" y="234950"/>
            <a:ext cx="3787775" cy="1778000"/>
            <a:chOff x="0" y="0"/>
            <a:chExt cx="2386" cy="1120"/>
          </a:xfrm>
        </p:grpSpPr>
        <p:sp>
          <p:nvSpPr>
            <p:cNvPr id="3" name="任意多边形 2056"/>
            <p:cNvSpPr/>
            <p:nvPr userDrawn="1"/>
          </p:nvSpPr>
          <p:spPr>
            <a:xfrm>
              <a:off x="54" y="29"/>
              <a:ext cx="2250" cy="1017"/>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sz="1800"/>
            </a:p>
          </p:txBody>
        </p:sp>
        <p:sp>
          <p:nvSpPr>
            <p:cNvPr id="2053" name="任意多边形 2057"/>
            <p:cNvSpPr/>
            <p:nvPr userDrawn="1"/>
          </p:nvSpPr>
          <p:spPr>
            <a:xfrm>
              <a:off x="43" y="113"/>
              <a:ext cx="2244" cy="1007"/>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sz="1800"/>
            </a:p>
          </p:txBody>
        </p:sp>
        <p:sp>
          <p:nvSpPr>
            <p:cNvPr id="2054" name="任意多边形 2058"/>
            <p:cNvSpPr/>
            <p:nvPr userDrawn="1"/>
          </p:nvSpPr>
          <p:spPr>
            <a:xfrm>
              <a:off x="351" y="196"/>
              <a:ext cx="1488" cy="919"/>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sz="1800"/>
            </a:p>
          </p:txBody>
        </p:sp>
        <p:grpSp>
          <p:nvGrpSpPr>
            <p:cNvPr id="2055" name="组合 2059"/>
            <p:cNvGrpSpPr/>
            <p:nvPr userDrawn="1"/>
          </p:nvGrpSpPr>
          <p:grpSpPr>
            <a:xfrm>
              <a:off x="0" y="0"/>
              <a:ext cx="2386" cy="1081"/>
              <a:chOff x="0" y="0"/>
              <a:chExt cx="2386" cy="1081"/>
            </a:xfrm>
          </p:grpSpPr>
          <p:sp>
            <p:nvSpPr>
              <p:cNvPr id="2056" name="任意多边形 2060"/>
              <p:cNvSpPr/>
              <p:nvPr userDrawn="1"/>
            </p:nvSpPr>
            <p:spPr>
              <a:xfrm>
                <a:off x="1882" y="786"/>
                <a:ext cx="212" cy="214"/>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sz="1800"/>
              </a:p>
            </p:txBody>
          </p:sp>
          <p:sp>
            <p:nvSpPr>
              <p:cNvPr id="2057" name="任意多边形 2061"/>
              <p:cNvSpPr/>
              <p:nvPr userDrawn="1"/>
            </p:nvSpPr>
            <p:spPr>
              <a:xfrm>
                <a:off x="0" y="0"/>
                <a:ext cx="2386" cy="108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sz="1800"/>
              </a:p>
            </p:txBody>
          </p:sp>
          <p:sp>
            <p:nvSpPr>
              <p:cNvPr id="2058" name="任意多边形 2062"/>
              <p:cNvSpPr/>
              <p:nvPr userDrawn="1"/>
            </p:nvSpPr>
            <p:spPr>
              <a:xfrm>
                <a:off x="201" y="10"/>
                <a:ext cx="1686" cy="614"/>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sz="1800"/>
              </a:p>
            </p:txBody>
          </p:sp>
          <p:sp>
            <p:nvSpPr>
              <p:cNvPr id="2059" name="任意多边形 2063"/>
              <p:cNvSpPr/>
              <p:nvPr userDrawn="1"/>
            </p:nvSpPr>
            <p:spPr>
              <a:xfrm>
                <a:off x="286" y="103"/>
                <a:ext cx="227" cy="410"/>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sz="1800"/>
              </a:p>
            </p:txBody>
          </p:sp>
          <p:sp>
            <p:nvSpPr>
              <p:cNvPr id="2060" name="任意多边形 2064"/>
              <p:cNvSpPr/>
              <p:nvPr userDrawn="1"/>
            </p:nvSpPr>
            <p:spPr>
              <a:xfrm>
                <a:off x="723" y="388"/>
                <a:ext cx="691" cy="36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sz="1800"/>
              </a:p>
            </p:txBody>
          </p:sp>
        </p:grpSp>
      </p:grpSp>
      <p:grpSp>
        <p:nvGrpSpPr>
          <p:cNvPr id="2061" name="组合 2065"/>
          <p:cNvGrpSpPr/>
          <p:nvPr/>
        </p:nvGrpSpPr>
        <p:grpSpPr>
          <a:xfrm>
            <a:off x="7915275" y="4368800"/>
            <a:ext cx="742950" cy="1058863"/>
            <a:chOff x="0" y="0"/>
            <a:chExt cx="468" cy="667"/>
          </a:xfrm>
        </p:grpSpPr>
        <p:sp>
          <p:nvSpPr>
            <p:cNvPr id="2062" name="任意多边形 2066"/>
            <p:cNvSpPr/>
            <p:nvPr userDrawn="1"/>
          </p:nvSpPr>
          <p:spPr>
            <a:xfrm rot="7320404">
              <a:off x="-86" y="175"/>
              <a:ext cx="629" cy="293"/>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sz="1800"/>
            </a:p>
          </p:txBody>
        </p:sp>
        <p:sp>
          <p:nvSpPr>
            <p:cNvPr id="2063" name="任意多边形 2067"/>
            <p:cNvSpPr/>
            <p:nvPr userDrawn="1"/>
          </p:nvSpPr>
          <p:spPr>
            <a:xfrm rot="7320404">
              <a:off x="-92" y="168"/>
              <a:ext cx="627" cy="29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ln>
          </p:spPr>
          <p:txBody>
            <a:bodyPr/>
            <a:p>
              <a:endParaRPr lang="zh-CN" altLang="en-US" sz="1800"/>
            </a:p>
          </p:txBody>
        </p:sp>
        <p:sp>
          <p:nvSpPr>
            <p:cNvPr id="2064" name="任意多边形 2068"/>
            <p:cNvSpPr/>
            <p:nvPr userDrawn="1"/>
          </p:nvSpPr>
          <p:spPr>
            <a:xfrm rot="7320404">
              <a:off x="4" y="151"/>
              <a:ext cx="416" cy="265"/>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sz="1800"/>
            </a:p>
          </p:txBody>
        </p:sp>
        <p:grpSp>
          <p:nvGrpSpPr>
            <p:cNvPr id="2065" name="组合 2069"/>
            <p:cNvGrpSpPr/>
            <p:nvPr userDrawn="1"/>
          </p:nvGrpSpPr>
          <p:grpSpPr>
            <a:xfrm>
              <a:off x="0" y="0"/>
              <a:ext cx="468" cy="667"/>
              <a:chOff x="0" y="0"/>
              <a:chExt cx="468" cy="667"/>
            </a:xfrm>
          </p:grpSpPr>
          <p:sp>
            <p:nvSpPr>
              <p:cNvPr id="2066" name="任意多边形 2070"/>
              <p:cNvSpPr/>
              <p:nvPr userDrawn="1"/>
            </p:nvSpPr>
            <p:spPr>
              <a:xfrm rot="7320404">
                <a:off x="1" y="429"/>
                <a:ext cx="59" cy="61"/>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sz="1800"/>
              </a:p>
            </p:txBody>
          </p:sp>
          <p:sp>
            <p:nvSpPr>
              <p:cNvPr id="2067" name="任意多边形 2071"/>
              <p:cNvSpPr/>
              <p:nvPr userDrawn="1"/>
            </p:nvSpPr>
            <p:spPr>
              <a:xfrm rot="7320404">
                <a:off x="-108" y="178"/>
                <a:ext cx="667" cy="31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sz="1800"/>
              </a:p>
            </p:txBody>
          </p:sp>
          <p:sp>
            <p:nvSpPr>
              <p:cNvPr id="2068" name="任意多边形 2072"/>
              <p:cNvSpPr/>
              <p:nvPr userDrawn="1"/>
            </p:nvSpPr>
            <p:spPr>
              <a:xfrm rot="7320404">
                <a:off x="76" y="245"/>
                <a:ext cx="472" cy="176"/>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sz="1800"/>
              </a:p>
            </p:txBody>
          </p:sp>
          <p:sp>
            <p:nvSpPr>
              <p:cNvPr id="2069" name="任意多边形 2073"/>
              <p:cNvSpPr/>
              <p:nvPr userDrawn="1"/>
            </p:nvSpPr>
            <p:spPr>
              <a:xfrm rot="7320404">
                <a:off x="368" y="112"/>
                <a:ext cx="63" cy="118"/>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sz="1800"/>
              </a:p>
            </p:txBody>
          </p:sp>
          <p:sp>
            <p:nvSpPr>
              <p:cNvPr id="2070" name="任意多边形 2074"/>
              <p:cNvSpPr/>
              <p:nvPr userDrawn="1"/>
            </p:nvSpPr>
            <p:spPr>
              <a:xfrm rot="7320404">
                <a:off x="141" y="238"/>
                <a:ext cx="193" cy="10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sz="1800"/>
              </a:p>
            </p:txBody>
          </p:sp>
        </p:grpSp>
      </p:grpSp>
      <p:sp>
        <p:nvSpPr>
          <p:cNvPr id="2071" name="任意多边形 2075"/>
          <p:cNvSpPr/>
          <p:nvPr/>
        </p:nvSpPr>
        <p:spPr>
          <a:xfrm>
            <a:off x="901700" y="5054600"/>
            <a:ext cx="6807200" cy="728663"/>
          </a:xfrm>
          <a:custGeom>
            <a:avLst/>
            <a:gdLst/>
            <a:ahLst/>
            <a:cxnLst/>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type="none" w="med" len="med"/>
            <a:tailEnd type="none" w="med" len="med"/>
          </a:ln>
        </p:spPr>
        <p:txBody>
          <a:bodyPr/>
          <a:p>
            <a:endParaRPr lang="zh-CN" altLang="en-US" sz="1800"/>
          </a:p>
        </p:txBody>
      </p:sp>
      <p:sp>
        <p:nvSpPr>
          <p:cNvPr id="2072" name="任意多边形 2076"/>
          <p:cNvSpPr/>
          <p:nvPr/>
        </p:nvSpPr>
        <p:spPr>
          <a:xfrm>
            <a:off x="4076700" y="1930400"/>
            <a:ext cx="889000" cy="381000"/>
          </a:xfrm>
          <a:custGeom>
            <a:avLst/>
            <a:gdLst/>
            <a:ahLst/>
            <a:cxnLst/>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ap="flat" cmpd="sng">
            <a:solidFill>
              <a:schemeClr val="tx2"/>
            </a:solidFill>
            <a:prstDash val="solid"/>
            <a:round/>
            <a:headEnd type="none" w="med" len="med"/>
            <a:tailEnd type="none" w="med" len="med"/>
          </a:ln>
        </p:spPr>
        <p:txBody>
          <a:bodyPr/>
          <a:p>
            <a:endParaRPr lang="zh-CN" altLang="en-US" sz="1800"/>
          </a:p>
        </p:txBody>
      </p:sp>
      <p:sp>
        <p:nvSpPr>
          <p:cNvPr id="2051" name="标题 2050"/>
          <p:cNvSpPr>
            <a:spLocks noGrp="1"/>
          </p:cNvSpPr>
          <p:nvPr>
            <p:ph type="ctrTitle"/>
          </p:nvPr>
        </p:nvSpPr>
        <p:spPr>
          <a:xfrm>
            <a:off x="1371600" y="1511300"/>
            <a:ext cx="6400800" cy="2273300"/>
          </a:xfrm>
          <a:prstGeom prst="rect">
            <a:avLst/>
          </a:prstGeom>
          <a:noFill/>
          <a:ln w="9525">
            <a:noFill/>
          </a:ln>
          <a:effectLst>
            <a:outerShdw dist="45791" dir="2021404" algn="ctr" rotWithShape="0">
              <a:schemeClr val="bg2"/>
            </a:outerShdw>
          </a:effectLst>
        </p:spPr>
        <p:txBody>
          <a:bodyPr anchor="b"/>
          <a:lstStyle>
            <a:lvl1pPr lvl="0">
              <a:defRPr b="0" kern="1200">
                <a:solidFill>
                  <a:schemeClr val="tx2"/>
                </a:solidFill>
                <a:effectLst>
                  <a:outerShdw blurRad="38100" dist="38100" dir="2700000">
                    <a:srgbClr val="C0C0C0"/>
                  </a:outerShdw>
                </a:effectLst>
              </a:defRPr>
            </a:lvl1pPr>
          </a:lstStyle>
          <a:p>
            <a:pPr lvl="0" fontAlgn="base"/>
            <a:r>
              <a:rPr lang="zh-CN" altLang="en-US" strike="noStrike" noProof="1"/>
              <a:t>单击此处编辑母版标题样式</a:t>
            </a:r>
            <a:endParaRPr lang="zh-CN" altLang="en-US" strike="noStrike" noProof="1"/>
          </a:p>
        </p:txBody>
      </p:sp>
      <p:sp>
        <p:nvSpPr>
          <p:cNvPr id="2052" name="副标题 2051"/>
          <p:cNvSpPr>
            <a:spLocks noGrp="1"/>
          </p:cNvSpPr>
          <p:nvPr>
            <p:ph type="subTitle" idx="1"/>
          </p:nvPr>
        </p:nvSpPr>
        <p:spPr>
          <a:xfrm>
            <a:off x="1549400" y="4051300"/>
            <a:ext cx="6032500" cy="1003300"/>
          </a:xfrm>
          <a:prstGeom prst="rect">
            <a:avLst/>
          </a:prstGeom>
          <a:noFill/>
          <a:ln w="9525">
            <a:noFill/>
          </a:ln>
        </p:spPr>
        <p:txBody>
          <a:bodyPr anchor="t"/>
          <a:lstStyle>
            <a:lvl1pPr marL="0" lvl="0" indent="0" algn="ctr">
              <a:buNone/>
              <a:defRPr sz="2800" b="0" kern="1200">
                <a:effectLst>
                  <a:outerShdw blurRad="38100" dist="38100" dir="2700000">
                    <a:srgbClr val="C0C0C0"/>
                  </a:outerShdw>
                </a:effectLst>
              </a:defRPr>
            </a:lvl1pPr>
            <a:lvl2pPr marL="457200" lvl="1" indent="-457200" algn="ctr">
              <a:buNone/>
              <a:defRPr sz="2800" b="0" kern="1200">
                <a:effectLst>
                  <a:outerShdw blurRad="38100" dist="38100" dir="2700000">
                    <a:srgbClr val="C0C0C0"/>
                  </a:outerShdw>
                </a:effectLst>
              </a:defRPr>
            </a:lvl2pPr>
            <a:lvl3pPr marL="914400" lvl="2" indent="-914400" algn="ctr">
              <a:buNone/>
              <a:defRPr sz="2800" b="0" kern="1200">
                <a:effectLst>
                  <a:outerShdw blurRad="38100" dist="38100" dir="2700000">
                    <a:srgbClr val="C0C0C0"/>
                  </a:outerShdw>
                </a:effectLst>
              </a:defRPr>
            </a:lvl3pPr>
            <a:lvl4pPr marL="1371600" lvl="3" indent="-1371600" algn="ctr">
              <a:buNone/>
              <a:defRPr sz="2800" b="0" kern="1200">
                <a:effectLst>
                  <a:outerShdw blurRad="38100" dist="38100" dir="2700000">
                    <a:srgbClr val="C0C0C0"/>
                  </a:outerShdw>
                </a:effectLst>
              </a:defRPr>
            </a:lvl4pPr>
            <a:lvl5pPr marL="1828800" lvl="4" indent="-1828800" algn="ctr">
              <a:buNone/>
              <a:defRPr sz="2800" b="0" kern="1200">
                <a:effectLst>
                  <a:outerShdw blurRad="38100" dist="38100" dir="2700000">
                    <a:srgbClr val="C0C0C0"/>
                  </a:outerShdw>
                </a:effectLst>
              </a:defRPr>
            </a:lvl5pPr>
          </a:lstStyle>
          <a:p>
            <a:pPr lvl="0" fontAlgn="base"/>
            <a:r>
              <a:rPr lang="zh-CN" altLang="en-US" strike="noStrike" noProof="1"/>
              <a:t>单击此处编辑母版副标题样式</a:t>
            </a:r>
            <a:endParaRPr lang="zh-CN" altLang="en-US" strike="noStrike" noProof="1"/>
          </a:p>
        </p:txBody>
      </p:sp>
      <p:sp>
        <p:nvSpPr>
          <p:cNvPr id="4" name="日期占位符 2052"/>
          <p:cNvSpPr>
            <a:spLocks noGrp="1"/>
          </p:cNvSpPr>
          <p:nvPr>
            <p:ph type="dt" sz="half" idx="2"/>
          </p:nvPr>
        </p:nvSpPr>
        <p:spPr>
          <a:xfrm>
            <a:off x="685800" y="6248400"/>
            <a:ext cx="1905000" cy="457200"/>
          </a:xfrm>
          <a:prstGeom prst="rect">
            <a:avLst/>
          </a:prstGeom>
          <a:noFill/>
          <a:ln w="9525">
            <a:noFill/>
          </a:ln>
        </p:spPr>
        <p:txBody>
          <a:bodyPr anchor="t"/>
          <a:p>
            <a:pPr fontAlgn="base"/>
            <a:endParaRPr lang="zh-CN" altLang="en-US" noProof="1" dirty="0">
              <a:latin typeface="Comic Sans MS" panose="030F0702030302020204" pitchFamily="66" charset="0"/>
            </a:endParaRPr>
          </a:p>
        </p:txBody>
      </p:sp>
      <p:sp>
        <p:nvSpPr>
          <p:cNvPr id="5" name="页脚占位符 2053"/>
          <p:cNvSpPr>
            <a:spLocks noGrp="1"/>
          </p:cNvSpPr>
          <p:nvPr>
            <p:ph type="ftr" sz="quarter" idx="3"/>
          </p:nvPr>
        </p:nvSpPr>
        <p:spPr>
          <a:xfrm>
            <a:off x="3124200" y="6248400"/>
            <a:ext cx="2895600" cy="457200"/>
          </a:xfrm>
          <a:prstGeom prst="rect">
            <a:avLst/>
          </a:prstGeom>
          <a:noFill/>
          <a:ln w="9525">
            <a:noFill/>
          </a:ln>
        </p:spPr>
        <p:txBody>
          <a:bodyPr anchor="t"/>
          <a:p>
            <a:pPr fontAlgn="base"/>
            <a:endParaRPr lang="zh-CN" altLang="en-US" sz="1400" b="0" noProof="1" dirty="0">
              <a:latin typeface="Comic Sans MS" panose="030F0702030302020204" pitchFamily="66" charset="0"/>
            </a:endParaRPr>
          </a:p>
        </p:txBody>
      </p:sp>
      <p:sp>
        <p:nvSpPr>
          <p:cNvPr id="6" name="灯片编号占位符 2054"/>
          <p:cNvSpPr>
            <a:spLocks noGrp="1"/>
          </p:cNvSpPr>
          <p:nvPr>
            <p:ph type="sldNum" sz="quarter" idx="4"/>
          </p:nvPr>
        </p:nvSpPr>
        <p:spPr>
          <a:xfrm>
            <a:off x="6553200" y="6248400"/>
            <a:ext cx="1905000" cy="457200"/>
          </a:xfrm>
          <a:prstGeom prst="rect">
            <a:avLst/>
          </a:prstGeom>
          <a:noFill/>
          <a:ln w="9525">
            <a:noFill/>
          </a:ln>
        </p:spPr>
        <p:txBody>
          <a:bodyPr anchor="t"/>
          <a:p>
            <a:pPr fontAlgn="base"/>
            <a:fld id="{9A0DB2DC-4C9A-4742-B13C-FB6460FD3503}" type="slidenum">
              <a:rPr lang="zh-CN" altLang="en-US" b="0" noProof="1" dirty="0">
                <a:latin typeface="Comic Sans MS" panose="030F0702030302020204" pitchFamily="66" charset="0"/>
                <a:ea typeface="Times New Roman" panose="02020603050405020304" pitchFamily="18" charset="0"/>
                <a:cs typeface="+mn-ea"/>
              </a:rPr>
            </a:fld>
            <a:endParaRPr lang="zh-CN" altLang="en-US" b="0" noProof="1" dirty="0">
              <a:latin typeface="Comic Sans MS" panose="030F0702030302020204" pitchFamily="66" charset="0"/>
            </a:endParaRPr>
          </a:p>
        </p:txBody>
      </p:sp>
    </p:spTree>
  </p:cSld>
  <p:clrMapOvr>
    <a:masterClrMapping/>
  </p:clrMapOvr>
  <p:transition>
    <p:random/>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5" name="页脚占位符 4"/>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10862"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p>
        </p:txBody>
      </p:sp>
      <p:sp>
        <p:nvSpPr>
          <p:cNvPr id="8" name="页脚占位符 7"/>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p>
        </p:txBody>
      </p:sp>
      <p:sp>
        <p:nvSpPr>
          <p:cNvPr id="3" name="页脚占位符 2"/>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57950" y="152400"/>
            <a:ext cx="1924050" cy="5334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152400"/>
            <a:ext cx="5660611" cy="5334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828800"/>
            <a:ext cx="3771138" cy="36576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10862" y="1828800"/>
            <a:ext cx="3771138" cy="36576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6" name="页脚占位符 5"/>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152400"/>
            <a:ext cx="7696200" cy="53340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base"/>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FigureOut">
              <a:rPr lang="zh-CN" altLang="en-US" sz="1400" b="0" strike="noStrike" noProof="1" dirty="0">
                <a:latin typeface="Times New Roman" panose="02020603050405020304" pitchFamily="18" charset="0"/>
                <a:ea typeface="Times New Roman" panose="02020603050405020304" pitchFamily="18" charset="0"/>
                <a:cs typeface="+mn-ea"/>
              </a:rPr>
            </a:fld>
            <a:endParaRPr lang="zh-CN" altLang="en-US" sz="1400" b="0" strike="noStrike" noProof="1" dirty="0">
              <a:latin typeface="Times New Roman" panose="02020603050405020304" pitchFamily="18" charset="0"/>
              <a:ea typeface="Times New Roman" panose="02020603050405020304" pitchFamily="18" charset="0"/>
              <a:cs typeface="+mn-ea"/>
            </a:endParaRPr>
          </a:p>
        </p:txBody>
      </p:sp>
      <p:sp>
        <p:nvSpPr>
          <p:cNvPr id="5" name="页脚占位符 4"/>
          <p:cNvSpPr>
            <a:spLocks noGrp="1"/>
          </p:cNvSpPr>
          <p:nvPr>
            <p:ph type="ftr" sz="quarter" idx="11"/>
          </p:nvPr>
        </p:nvSpPr>
        <p:spPr/>
        <p:txBody>
          <a:bodyPr/>
          <a:p>
            <a:pPr lvl="0" fontAlgn="base"/>
            <a:endParaRPr lang="zh-CN" altLang="en-US" strike="noStrike" noProof="1" dirty="0"/>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mn-ea"/>
              </a:rPr>
            </a:fld>
            <a:endParaRPr lang="zh-CN" altLang="en-US" strike="noStrike" noProof="1" dirty="0"/>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sp>
        <p:nvSpPr>
          <p:cNvPr id="4098" name="任意多边形 8193"/>
          <p:cNvSpPr/>
          <p:nvPr/>
        </p:nvSpPr>
        <p:spPr>
          <a:xfrm>
            <a:off x="20638" y="12700"/>
            <a:ext cx="8896350" cy="6780213"/>
          </a:xfrm>
          <a:custGeom>
            <a:avLst/>
            <a:gdLst/>
            <a:ahLst/>
            <a:cxnLst/>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ln>
        </p:spPr>
        <p:txBody>
          <a:bodyPr/>
          <a:p>
            <a:endParaRPr lang="zh-CN" altLang="en-US"/>
          </a:p>
        </p:txBody>
      </p:sp>
      <p:grpSp>
        <p:nvGrpSpPr>
          <p:cNvPr id="4099" name="组合 8199"/>
          <p:cNvGrpSpPr/>
          <p:nvPr/>
        </p:nvGrpSpPr>
        <p:grpSpPr>
          <a:xfrm>
            <a:off x="195263" y="234950"/>
            <a:ext cx="3787775" cy="1778000"/>
            <a:chOff x="123" y="148"/>
            <a:chExt cx="2386" cy="1120"/>
          </a:xfrm>
        </p:grpSpPr>
        <p:sp>
          <p:nvSpPr>
            <p:cNvPr id="4100" name="任意多边形 8200"/>
            <p:cNvSpPr/>
            <p:nvPr userDrawn="1"/>
          </p:nvSpPr>
          <p:spPr>
            <a:xfrm>
              <a:off x="177" y="177"/>
              <a:ext cx="2250" cy="1017"/>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4101" name="任意多边形 8201"/>
            <p:cNvSpPr/>
            <p:nvPr userDrawn="1"/>
          </p:nvSpPr>
          <p:spPr>
            <a:xfrm>
              <a:off x="166" y="261"/>
              <a:ext cx="2244" cy="1007"/>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4102" name="任意多边形 8202"/>
            <p:cNvSpPr/>
            <p:nvPr userDrawn="1"/>
          </p:nvSpPr>
          <p:spPr>
            <a:xfrm>
              <a:off x="474" y="344"/>
              <a:ext cx="1488" cy="919"/>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4103" name="组合 8203"/>
            <p:cNvGrpSpPr/>
            <p:nvPr userDrawn="1"/>
          </p:nvGrpSpPr>
          <p:grpSpPr>
            <a:xfrm>
              <a:off x="123" y="148"/>
              <a:ext cx="2386" cy="1081"/>
              <a:chOff x="123" y="148"/>
              <a:chExt cx="2386" cy="1081"/>
            </a:xfrm>
          </p:grpSpPr>
          <p:sp>
            <p:nvSpPr>
              <p:cNvPr id="4104" name="任意多边形 8204"/>
              <p:cNvSpPr/>
              <p:nvPr userDrawn="1"/>
            </p:nvSpPr>
            <p:spPr>
              <a:xfrm>
                <a:off x="2005" y="934"/>
                <a:ext cx="212" cy="214"/>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4105" name="任意多边形 8205"/>
              <p:cNvSpPr/>
              <p:nvPr userDrawn="1"/>
            </p:nvSpPr>
            <p:spPr>
              <a:xfrm>
                <a:off x="123" y="148"/>
                <a:ext cx="2386" cy="108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4106" name="任意多边形 8206"/>
              <p:cNvSpPr/>
              <p:nvPr userDrawn="1"/>
            </p:nvSpPr>
            <p:spPr>
              <a:xfrm>
                <a:off x="324" y="158"/>
                <a:ext cx="1686" cy="614"/>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4107" name="任意多边形 8207"/>
              <p:cNvSpPr/>
              <p:nvPr userDrawn="1"/>
            </p:nvSpPr>
            <p:spPr>
              <a:xfrm>
                <a:off x="409" y="251"/>
                <a:ext cx="227" cy="410"/>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4108" name="任意多边形 8208"/>
              <p:cNvSpPr/>
              <p:nvPr userDrawn="1"/>
            </p:nvSpPr>
            <p:spPr>
              <a:xfrm>
                <a:off x="846" y="536"/>
                <a:ext cx="691" cy="36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grpSp>
        <p:nvGrpSpPr>
          <p:cNvPr id="4109" name="组合 8209"/>
          <p:cNvGrpSpPr/>
          <p:nvPr/>
        </p:nvGrpSpPr>
        <p:grpSpPr>
          <a:xfrm>
            <a:off x="7915275" y="4368800"/>
            <a:ext cx="742950" cy="1058863"/>
            <a:chOff x="4986" y="2752"/>
            <a:chExt cx="468" cy="667"/>
          </a:xfrm>
        </p:grpSpPr>
        <p:sp>
          <p:nvSpPr>
            <p:cNvPr id="4110" name="任意多边形 8210"/>
            <p:cNvSpPr/>
            <p:nvPr userDrawn="1"/>
          </p:nvSpPr>
          <p:spPr>
            <a:xfrm rot="7320404">
              <a:off x="4907" y="2934"/>
              <a:ext cx="629" cy="293"/>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4111" name="任意多边形 8211"/>
            <p:cNvSpPr/>
            <p:nvPr userDrawn="1"/>
          </p:nvSpPr>
          <p:spPr>
            <a:xfrm rot="7320404">
              <a:off x="4891" y="2920"/>
              <a:ext cx="627" cy="29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ln>
          </p:spPr>
          <p:txBody>
            <a:bodyPr/>
            <a:p>
              <a:endParaRPr lang="zh-CN" altLang="en-US"/>
            </a:p>
          </p:txBody>
        </p:sp>
        <p:sp>
          <p:nvSpPr>
            <p:cNvPr id="4112" name="任意多边形 8212"/>
            <p:cNvSpPr/>
            <p:nvPr userDrawn="1"/>
          </p:nvSpPr>
          <p:spPr>
            <a:xfrm rot="7320404">
              <a:off x="4997" y="2910"/>
              <a:ext cx="416" cy="265"/>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4113" name="组合 8213"/>
            <p:cNvGrpSpPr/>
            <p:nvPr userDrawn="1"/>
          </p:nvGrpSpPr>
          <p:grpSpPr>
            <a:xfrm>
              <a:off x="4986" y="2752"/>
              <a:ext cx="468" cy="667"/>
              <a:chOff x="4986" y="2752"/>
              <a:chExt cx="468" cy="667"/>
            </a:xfrm>
          </p:grpSpPr>
          <p:sp>
            <p:nvSpPr>
              <p:cNvPr id="4114" name="任意多边形 8214"/>
              <p:cNvSpPr/>
              <p:nvPr userDrawn="1"/>
            </p:nvSpPr>
            <p:spPr>
              <a:xfrm rot="7320404">
                <a:off x="4985" y="3188"/>
                <a:ext cx="59" cy="61"/>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4115" name="任意多边形 8215"/>
              <p:cNvSpPr/>
              <p:nvPr userDrawn="1"/>
            </p:nvSpPr>
            <p:spPr>
              <a:xfrm rot="7320404">
                <a:off x="4885" y="2928"/>
                <a:ext cx="667" cy="31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4116" name="任意多边形 8216"/>
              <p:cNvSpPr/>
              <p:nvPr userDrawn="1"/>
            </p:nvSpPr>
            <p:spPr>
              <a:xfrm rot="7320404">
                <a:off x="5062" y="2997"/>
                <a:ext cx="472" cy="176"/>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4117" name="任意多边形 8217"/>
              <p:cNvSpPr/>
              <p:nvPr userDrawn="1"/>
            </p:nvSpPr>
            <p:spPr>
              <a:xfrm rot="7320404">
                <a:off x="5361" y="2871"/>
                <a:ext cx="63" cy="118"/>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4118" name="任意多边形 8218"/>
              <p:cNvSpPr/>
              <p:nvPr userDrawn="1"/>
            </p:nvSpPr>
            <p:spPr>
              <a:xfrm rot="7320404">
                <a:off x="5134" y="2997"/>
                <a:ext cx="193" cy="10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sp>
        <p:nvSpPr>
          <p:cNvPr id="4119" name="任意多边形 8219"/>
          <p:cNvSpPr/>
          <p:nvPr/>
        </p:nvSpPr>
        <p:spPr>
          <a:xfrm>
            <a:off x="901700" y="5054600"/>
            <a:ext cx="6807200" cy="728663"/>
          </a:xfrm>
          <a:custGeom>
            <a:avLst/>
            <a:gdLst/>
            <a:ahLst/>
            <a:cxnLst/>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type="none" w="med" len="med"/>
            <a:tailEnd type="none" w="med" len="med"/>
          </a:ln>
        </p:spPr>
        <p:txBody>
          <a:bodyPr/>
          <a:p>
            <a:endParaRPr lang="zh-CN" altLang="en-US"/>
          </a:p>
        </p:txBody>
      </p:sp>
      <p:sp>
        <p:nvSpPr>
          <p:cNvPr id="4120" name="任意多边形 8220"/>
          <p:cNvSpPr/>
          <p:nvPr/>
        </p:nvSpPr>
        <p:spPr>
          <a:xfrm>
            <a:off x="4076700" y="1930400"/>
            <a:ext cx="889000" cy="381000"/>
          </a:xfrm>
          <a:custGeom>
            <a:avLst/>
            <a:gdLst/>
            <a:ahLst/>
            <a:cxnLst/>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ap="flat" cmpd="sng">
            <a:solidFill>
              <a:schemeClr val="tx2"/>
            </a:solidFill>
            <a:prstDash val="solid"/>
            <a:round/>
            <a:headEnd type="none" w="med" len="med"/>
            <a:tailEnd type="none" w="med" len="med"/>
          </a:ln>
        </p:spPr>
        <p:txBody>
          <a:bodyPr/>
          <a:p>
            <a:endParaRPr lang="zh-CN" altLang="en-US"/>
          </a:p>
        </p:txBody>
      </p:sp>
      <p:sp>
        <p:nvSpPr>
          <p:cNvPr id="8195" name="标题 8194"/>
          <p:cNvSpPr>
            <a:spLocks noGrp="1"/>
          </p:cNvSpPr>
          <p:nvPr>
            <p:ph type="ctrTitle"/>
          </p:nvPr>
        </p:nvSpPr>
        <p:spPr>
          <a:xfrm>
            <a:off x="1371600" y="1511300"/>
            <a:ext cx="6400800" cy="2273300"/>
          </a:xfrm>
          <a:prstGeom prst="rect">
            <a:avLst/>
          </a:prstGeom>
          <a:noFill/>
          <a:ln w="9525">
            <a:noFill/>
            <a:miter/>
          </a:ln>
          <a:effectLst>
            <a:outerShdw dist="45791" dir="2021404" algn="ctr" rotWithShape="0">
              <a:schemeClr val="bg2"/>
            </a:outerShdw>
          </a:effectLst>
        </p:spPr>
        <p:txBody>
          <a:bodyPr anchor="b"/>
          <a:lstStyle>
            <a:lvl1pPr lvl="0">
              <a:defRPr b="0" kern="1200">
                <a:solidFill>
                  <a:schemeClr val="tx2"/>
                </a:solidFill>
                <a:effectLst>
                  <a:outerShdw blurRad="38100" dist="38100" dir="2700000">
                    <a:srgbClr val="C0C0C0"/>
                  </a:outerShdw>
                </a:effectLst>
              </a:defRPr>
            </a:lvl1pPr>
          </a:lstStyle>
          <a:p>
            <a:pPr lvl="0" fontAlgn="base"/>
            <a:r>
              <a:rPr lang="zh-CN" altLang="en-US" strike="noStrike" noProof="1" dirty="0"/>
              <a:t>单击此处编辑母版标题样式</a:t>
            </a:r>
            <a:endParaRPr lang="zh-CN" altLang="en-US" strike="noStrike" noProof="1" dirty="0"/>
          </a:p>
        </p:txBody>
      </p:sp>
      <p:sp>
        <p:nvSpPr>
          <p:cNvPr id="8196" name="副标题 8195"/>
          <p:cNvSpPr>
            <a:spLocks noGrp="1"/>
          </p:cNvSpPr>
          <p:nvPr>
            <p:ph type="subTitle" idx="1"/>
          </p:nvPr>
        </p:nvSpPr>
        <p:spPr>
          <a:xfrm>
            <a:off x="1549400" y="4051300"/>
            <a:ext cx="6032500" cy="1003300"/>
          </a:xfrm>
          <a:prstGeom prst="rect">
            <a:avLst/>
          </a:prstGeom>
          <a:noFill/>
          <a:ln w="9525">
            <a:noFill/>
            <a:miter/>
          </a:ln>
        </p:spPr>
        <p:txBody>
          <a:bodyPr anchor="t"/>
          <a:lstStyle>
            <a:lvl1pPr marL="0" lvl="0" indent="0" algn="ctr">
              <a:buNone/>
              <a:defRPr sz="2800" b="0" kern="1200">
                <a:effectLst>
                  <a:outerShdw blurRad="38100" dist="38100" dir="2700000">
                    <a:srgbClr val="C0C0C0"/>
                  </a:outerShdw>
                </a:effectLst>
              </a:defRPr>
            </a:lvl1pPr>
            <a:lvl2pPr marL="457200" lvl="1" indent="-457200" algn="ctr">
              <a:buNone/>
              <a:defRPr sz="2800" b="0" kern="1200">
                <a:effectLst>
                  <a:outerShdw blurRad="38100" dist="38100" dir="2700000">
                    <a:srgbClr val="C0C0C0"/>
                  </a:outerShdw>
                </a:effectLst>
              </a:defRPr>
            </a:lvl2pPr>
            <a:lvl3pPr marL="914400" lvl="2" indent="-914400" algn="ctr">
              <a:buNone/>
              <a:defRPr sz="2800" b="0" kern="1200">
                <a:effectLst>
                  <a:outerShdw blurRad="38100" dist="38100" dir="2700000">
                    <a:srgbClr val="C0C0C0"/>
                  </a:outerShdw>
                </a:effectLst>
              </a:defRPr>
            </a:lvl3pPr>
            <a:lvl4pPr marL="1371600" lvl="3" indent="-1371600" algn="ctr">
              <a:buNone/>
              <a:defRPr sz="2800" b="0" kern="1200">
                <a:effectLst>
                  <a:outerShdw blurRad="38100" dist="38100" dir="2700000">
                    <a:srgbClr val="C0C0C0"/>
                  </a:outerShdw>
                </a:effectLst>
              </a:defRPr>
            </a:lvl4pPr>
            <a:lvl5pPr marL="1828800" lvl="4" indent="-1828800" algn="ctr">
              <a:buNone/>
              <a:defRPr sz="2800" b="0" kern="1200">
                <a:effectLst>
                  <a:outerShdw blurRad="38100" dist="38100" dir="2700000">
                    <a:srgbClr val="C0C0C0"/>
                  </a:outerShdw>
                </a:effectLst>
              </a:defRPr>
            </a:lvl5pPr>
          </a:lstStyle>
          <a:p>
            <a:pPr lvl="0" fontAlgn="base"/>
            <a:r>
              <a:rPr lang="zh-CN" altLang="en-US" strike="noStrike" noProof="1" dirty="0"/>
              <a:t>单击此处编辑母版副标题样式</a:t>
            </a:r>
            <a:endParaRPr lang="zh-CN" altLang="en-US" strike="noStrike" noProof="1" dirty="0"/>
          </a:p>
        </p:txBody>
      </p:sp>
      <p:sp>
        <p:nvSpPr>
          <p:cNvPr id="8197" name="日期占位符 8196"/>
          <p:cNvSpPr>
            <a:spLocks noGrp="1"/>
          </p:cNvSpPr>
          <p:nvPr>
            <p:ph type="dt" sz="half" idx="2"/>
          </p:nvPr>
        </p:nvSpPr>
        <p:spPr>
          <a:xfrm>
            <a:off x="685800" y="6248400"/>
            <a:ext cx="1905000" cy="457200"/>
          </a:xfrm>
          <a:prstGeom prst="rect">
            <a:avLst/>
          </a:prstGeom>
          <a:noFill/>
          <a:ln w="9525">
            <a:noFill/>
            <a:miter/>
          </a:ln>
        </p:spPr>
        <p:txBody>
          <a:bodyPr anchor="t"/>
          <a:p>
            <a:pPr fontAlgn="base"/>
            <a:endParaRPr lang="en-US" altLang="zh-CN" strike="noStrike" noProof="1">
              <a:latin typeface="Comic Sans MS" panose="030F0702030302020204" pitchFamily="66" charset="0"/>
            </a:endParaRPr>
          </a:p>
        </p:txBody>
      </p:sp>
      <p:sp>
        <p:nvSpPr>
          <p:cNvPr id="8198" name="页脚占位符 8197"/>
          <p:cNvSpPr>
            <a:spLocks noGrp="1"/>
          </p:cNvSpPr>
          <p:nvPr>
            <p:ph type="ftr" sz="quarter" idx="3"/>
          </p:nvPr>
        </p:nvSpPr>
        <p:spPr>
          <a:xfrm>
            <a:off x="3124200" y="6248400"/>
            <a:ext cx="2895600" cy="457200"/>
          </a:xfrm>
          <a:prstGeom prst="rect">
            <a:avLst/>
          </a:prstGeom>
          <a:noFill/>
          <a:ln w="9525">
            <a:noFill/>
            <a:miter/>
          </a:ln>
        </p:spPr>
        <p:txBody>
          <a:bodyPr anchor="t"/>
          <a:p>
            <a:pPr fontAlgn="base"/>
            <a:endParaRPr lang="en-US" altLang="zh-CN" sz="1400" b="0" strike="noStrike" noProof="1">
              <a:latin typeface="Comic Sans MS" panose="030F0702030302020204" pitchFamily="66" charset="0"/>
            </a:endParaRPr>
          </a:p>
        </p:txBody>
      </p:sp>
      <p:sp>
        <p:nvSpPr>
          <p:cNvPr id="8199" name="灯片编号占位符 8198"/>
          <p:cNvSpPr>
            <a:spLocks noGrp="1"/>
          </p:cNvSpPr>
          <p:nvPr>
            <p:ph type="sldNum" sz="quarter" idx="4"/>
          </p:nvPr>
        </p:nvSpPr>
        <p:spPr>
          <a:xfrm>
            <a:off x="6553200" y="6248400"/>
            <a:ext cx="1905000" cy="457200"/>
          </a:xfrm>
          <a:prstGeom prst="rect">
            <a:avLst/>
          </a:prstGeom>
          <a:noFill/>
          <a:ln w="9525">
            <a:noFill/>
            <a:miter/>
          </a:ln>
        </p:spPr>
        <p:txBody>
          <a:bodyPr anchor="t"/>
          <a:p>
            <a:pPr fontAlgn="base"/>
            <a:fld id="{9A0DB2DC-4C9A-4742-B13C-FB6460FD3503}" type="slidenum">
              <a:rPr lang="zh-CN" altLang="en-US" b="0" strike="noStrike" noProof="1" dirty="0">
                <a:latin typeface="Comic Sans MS" panose="030F0702030302020204" pitchFamily="66" charset="0"/>
                <a:ea typeface="Times New Roman" panose="02020603050405020304" pitchFamily="18" charset="0"/>
                <a:cs typeface="+mn-ea"/>
              </a:rPr>
            </a:fld>
            <a:endParaRPr lang="en-US" altLang="zh-CN" b="0" strike="noStrike" noProof="1">
              <a:latin typeface="Comic Sans MS" panose="030F0702030302020204" pitchFamily="66" charset="0"/>
            </a:endParaRP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685800"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10862"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8" name="页脚占位符 7"/>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3" name="页脚占位符 2"/>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8" name="页脚占位符 7"/>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57950" y="152400"/>
            <a:ext cx="1924050" cy="5334000"/>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685800" y="152400"/>
            <a:ext cx="5660611" cy="5334000"/>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5" name="页脚占位符 4"/>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6" name="页脚占位符 5"/>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152400"/>
            <a:ext cx="7696200" cy="53340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4" name="页脚占位符 3"/>
          <p:cNvSpPr>
            <a:spLocks noGrp="1"/>
          </p:cNvSpPr>
          <p:nvPr>
            <p:ph type="ftr" sz="quarter" idx="11"/>
          </p:nvPr>
        </p:nvSpPr>
        <p:spPr/>
        <p:txBody>
          <a:bodyPr/>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4" name="页脚占位符 3"/>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3" name="页脚占位符 2"/>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6" name="页脚占位符 5"/>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6" name="页脚占位符 5"/>
          <p:cNvSpPr>
            <a:spLocks noGrp="1"/>
          </p:cNvSpPr>
          <p:nvPr>
            <p:ph type="ftr" sz="quarter" idx="11"/>
          </p:nvPr>
        </p:nvSpPr>
        <p:spPr/>
        <p:txBody>
          <a:body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5" Type="http://schemas.openxmlformats.org/officeDocument/2006/relationships/theme" Target="../theme/theme2.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4" Type="http://schemas.openxmlformats.org/officeDocument/2006/relationships/theme" Target="../theme/theme4.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任意多边形 7169"/>
          <p:cNvSpPr/>
          <p:nvPr/>
        </p:nvSpPr>
        <p:spPr>
          <a:xfrm rot="-3172564">
            <a:off x="7777163" y="-14287"/>
            <a:ext cx="1162050" cy="2084387"/>
          </a:xfrm>
          <a:custGeom>
            <a:avLst/>
            <a:gdLst/>
            <a:ahLst/>
            <a:cxnLst/>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ln>
        </p:spPr>
        <p:txBody>
          <a:bodyPr/>
          <a:p>
            <a:endParaRPr lang="zh-CN" altLang="en-US"/>
          </a:p>
        </p:txBody>
      </p:sp>
      <p:sp>
        <p:nvSpPr>
          <p:cNvPr id="7171" name="标题 7170"/>
          <p:cNvSpPr>
            <a:spLocks noGrp="1"/>
          </p:cNvSpPr>
          <p:nvPr>
            <p:ph type="title"/>
          </p:nvPr>
        </p:nvSpPr>
        <p:spPr>
          <a:xfrm>
            <a:off x="685800" y="152400"/>
            <a:ext cx="6870700" cy="1600200"/>
          </a:xfrm>
          <a:prstGeom prst="rect">
            <a:avLst/>
          </a:prstGeom>
          <a:noFill/>
          <a:ln w="9525">
            <a:noFill/>
          </a:ln>
        </p:spPr>
        <p:txBody>
          <a:bodyPr anchor="b"/>
          <a:p>
            <a:pPr lvl="0"/>
            <a:r>
              <a:rPr lang="zh-CN" altLang="en-US" dirty="0"/>
              <a:t>单击此处编辑母版标题样式</a:t>
            </a:r>
            <a:endParaRPr lang="zh-CN" altLang="en-US" dirty="0"/>
          </a:p>
        </p:txBody>
      </p:sp>
      <p:sp>
        <p:nvSpPr>
          <p:cNvPr id="7172" name="文本占位符 7171"/>
          <p:cNvSpPr>
            <a:spLocks noGrp="1"/>
          </p:cNvSpPr>
          <p:nvPr>
            <p:ph type="body" idx="1"/>
          </p:nvPr>
        </p:nvSpPr>
        <p:spPr>
          <a:xfrm>
            <a:off x="685800" y="1828800"/>
            <a:ext cx="7696200" cy="36576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173" name="日期占位符 7172"/>
          <p:cNvSpPr>
            <a:spLocks noGrp="1"/>
          </p:cNvSpPr>
          <p:nvPr>
            <p:ph type="dt" sz="half" idx="2"/>
          </p:nvPr>
        </p:nvSpPr>
        <p:spPr>
          <a:xfrm>
            <a:off x="1258888" y="6524625"/>
            <a:ext cx="1905000" cy="333375"/>
          </a:xfrm>
          <a:prstGeom prst="rect">
            <a:avLst/>
          </a:prstGeom>
          <a:noFill/>
          <a:ln w="9525">
            <a:noFill/>
          </a:ln>
        </p:spPr>
        <p:txBody>
          <a:bodyPr/>
          <a:lstStyle>
            <a:lvl1pPr>
              <a:defRPr sz="1400" b="0"/>
            </a:lvl1pPr>
          </a:lstStyle>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7174" name="页脚占位符 7173"/>
          <p:cNvSpPr>
            <a:spLocks noGrp="1"/>
          </p:cNvSpPr>
          <p:nvPr>
            <p:ph type="ftr" sz="quarter" idx="3"/>
          </p:nvPr>
        </p:nvSpPr>
        <p:spPr>
          <a:xfrm>
            <a:off x="3348038" y="6524625"/>
            <a:ext cx="3600450" cy="333375"/>
          </a:xfrm>
          <a:prstGeom prst="rect">
            <a:avLst/>
          </a:prstGeom>
          <a:noFill/>
          <a:ln w="9525">
            <a:noFill/>
          </a:ln>
        </p:spPr>
        <p:txBody>
          <a:bodyPr/>
          <a:lstStyle>
            <a:lvl1pPr algn="ctr">
              <a:defRPr sz="1600" b="1">
                <a:latin typeface="Comic Sans MS" panose="030F0702030302020204" pitchFamily="66" charset="0"/>
                <a:ea typeface="华文行楷" panose="02010800040101010101" pitchFamily="2" charset="-122"/>
              </a:defRPr>
            </a:lvl1pPr>
          </a:lstStyle>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7175" name="灯片编号占位符 7174"/>
          <p:cNvSpPr>
            <a:spLocks noGrp="1"/>
          </p:cNvSpPr>
          <p:nvPr>
            <p:ph type="sldNum" sz="quarter" idx="4"/>
          </p:nvPr>
        </p:nvSpPr>
        <p:spPr>
          <a:xfrm>
            <a:off x="7019925" y="6453188"/>
            <a:ext cx="1905000" cy="404812"/>
          </a:xfrm>
          <a:prstGeom prst="rect">
            <a:avLst/>
          </a:prstGeom>
          <a:noFill/>
          <a:ln w="9525">
            <a:noFill/>
          </a:ln>
        </p:spPr>
        <p:txBody>
          <a:bodyPr/>
          <a:lstStyle>
            <a:lvl1pPr algn="r">
              <a:defRPr sz="1400" b="1"/>
            </a:lvl1pPr>
          </a:lstStyle>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
        <p:nvSpPr>
          <p:cNvPr id="7176" name="任意多边形 7175"/>
          <p:cNvSpPr/>
          <p:nvPr/>
        </p:nvSpPr>
        <p:spPr>
          <a:xfrm rot="-3172564">
            <a:off x="7864475" y="23813"/>
            <a:ext cx="1165225" cy="2097087"/>
          </a:xfrm>
          <a:custGeom>
            <a:avLst/>
            <a:gdLst/>
            <a:ahLst/>
            <a:cxnLst/>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ln>
        </p:spPr>
        <p:txBody>
          <a:bodyPr/>
          <a:p>
            <a:endParaRPr lang="zh-CN" altLang="en-US"/>
          </a:p>
        </p:txBody>
      </p:sp>
      <p:sp>
        <p:nvSpPr>
          <p:cNvPr id="7177" name="任意多边形 7176"/>
          <p:cNvSpPr/>
          <p:nvPr/>
        </p:nvSpPr>
        <p:spPr>
          <a:xfrm rot="-3172564">
            <a:off x="7831138" y="192088"/>
            <a:ext cx="1025525" cy="1571625"/>
          </a:xfrm>
          <a:custGeom>
            <a:avLst/>
            <a:gdLst/>
            <a:ahLst/>
            <a:cxnLst/>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ln>
        </p:spPr>
        <p:txBody>
          <a:bodyPr/>
          <a:p>
            <a:endParaRPr lang="zh-CN" altLang="en-US"/>
          </a:p>
        </p:txBody>
      </p:sp>
      <p:grpSp>
        <p:nvGrpSpPr>
          <p:cNvPr id="7178" name="组合 7177"/>
          <p:cNvGrpSpPr/>
          <p:nvPr/>
        </p:nvGrpSpPr>
        <p:grpSpPr>
          <a:xfrm>
            <a:off x="7938" y="5540375"/>
            <a:ext cx="1784350" cy="1246188"/>
            <a:chOff x="5" y="3490"/>
            <a:chExt cx="1124" cy="785"/>
          </a:xfrm>
        </p:grpSpPr>
        <p:sp>
          <p:nvSpPr>
            <p:cNvPr id="7179" name="任意多边形 7178"/>
            <p:cNvSpPr/>
            <p:nvPr userDrawn="1"/>
          </p:nvSpPr>
          <p:spPr>
            <a:xfrm>
              <a:off x="24" y="3505"/>
              <a:ext cx="1089" cy="649"/>
            </a:xfrm>
            <a:custGeom>
              <a:avLst/>
              <a:gdLst/>
              <a:ahLst/>
              <a:cxnLst/>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ln>
          </p:spPr>
          <p:txBody>
            <a:bodyPr/>
            <a:p>
              <a:endParaRPr lang="zh-CN" altLang="en-US"/>
            </a:p>
          </p:txBody>
        </p:sp>
        <p:sp>
          <p:nvSpPr>
            <p:cNvPr id="7180" name="任意多边形 7179"/>
            <p:cNvSpPr/>
            <p:nvPr userDrawn="1"/>
          </p:nvSpPr>
          <p:spPr>
            <a:xfrm>
              <a:off x="1022" y="3582"/>
              <a:ext cx="71" cy="129"/>
            </a:xfrm>
            <a:custGeom>
              <a:avLst/>
              <a:gdLst/>
              <a:ahLst/>
              <a:cxnLst/>
              <a:pathLst>
                <a:path w="143" h="258">
                  <a:moveTo>
                    <a:pt x="0" y="7"/>
                  </a:moveTo>
                  <a:lnTo>
                    <a:pt x="120" y="0"/>
                  </a:lnTo>
                  <a:lnTo>
                    <a:pt x="143" y="233"/>
                  </a:lnTo>
                  <a:lnTo>
                    <a:pt x="8" y="258"/>
                  </a:lnTo>
                  <a:lnTo>
                    <a:pt x="0" y="7"/>
                  </a:lnTo>
                  <a:lnTo>
                    <a:pt x="0" y="7"/>
                  </a:lnTo>
                  <a:close/>
                </a:path>
              </a:pathLst>
            </a:custGeom>
            <a:solidFill>
              <a:schemeClr val="accent1"/>
            </a:solidFill>
            <a:ln w="9525">
              <a:noFill/>
            </a:ln>
          </p:spPr>
          <p:txBody>
            <a:bodyPr/>
            <a:p>
              <a:endParaRPr lang="zh-CN" altLang="en-US"/>
            </a:p>
          </p:txBody>
        </p:sp>
        <p:sp>
          <p:nvSpPr>
            <p:cNvPr id="7181" name="任意多边形 7180"/>
            <p:cNvSpPr/>
            <p:nvPr userDrawn="1"/>
          </p:nvSpPr>
          <p:spPr>
            <a:xfrm>
              <a:off x="20" y="3774"/>
              <a:ext cx="792" cy="41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7182" name="任意多边形 7181"/>
            <p:cNvSpPr/>
            <p:nvPr userDrawn="1"/>
          </p:nvSpPr>
          <p:spPr>
            <a:xfrm>
              <a:off x="129" y="3808"/>
              <a:ext cx="525" cy="374"/>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sp>
          <p:nvSpPr>
            <p:cNvPr id="7183" name="任意多边形 7182"/>
            <p:cNvSpPr/>
            <p:nvPr userDrawn="1"/>
          </p:nvSpPr>
          <p:spPr>
            <a:xfrm>
              <a:off x="485" y="3532"/>
              <a:ext cx="135" cy="121"/>
            </a:xfrm>
            <a:custGeom>
              <a:avLst/>
              <a:gdLst/>
              <a:ahLst/>
              <a:cxnLst/>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ln>
          </p:spPr>
          <p:txBody>
            <a:bodyPr/>
            <a:p>
              <a:endParaRPr lang="zh-CN" altLang="en-US"/>
            </a:p>
          </p:txBody>
        </p:sp>
        <p:sp>
          <p:nvSpPr>
            <p:cNvPr id="7184" name="任意多边形 7183"/>
            <p:cNvSpPr/>
            <p:nvPr userDrawn="1"/>
          </p:nvSpPr>
          <p:spPr>
            <a:xfrm>
              <a:off x="641" y="4163"/>
              <a:ext cx="76" cy="112"/>
            </a:xfrm>
            <a:custGeom>
              <a:avLst/>
              <a:gdLst/>
              <a:ahLst/>
              <a:cxnLst/>
              <a:pathLst>
                <a:path w="152" h="224">
                  <a:moveTo>
                    <a:pt x="152" y="4"/>
                  </a:moveTo>
                  <a:lnTo>
                    <a:pt x="152" y="224"/>
                  </a:lnTo>
                  <a:lnTo>
                    <a:pt x="0" y="8"/>
                  </a:lnTo>
                  <a:lnTo>
                    <a:pt x="72" y="0"/>
                  </a:lnTo>
                  <a:lnTo>
                    <a:pt x="152" y="4"/>
                  </a:lnTo>
                  <a:lnTo>
                    <a:pt x="152" y="4"/>
                  </a:lnTo>
                  <a:close/>
                </a:path>
              </a:pathLst>
            </a:custGeom>
            <a:solidFill>
              <a:schemeClr val="hlink"/>
            </a:solidFill>
            <a:ln w="9525">
              <a:noFill/>
            </a:ln>
          </p:spPr>
          <p:txBody>
            <a:bodyPr/>
            <a:p>
              <a:endParaRPr lang="zh-CN" altLang="en-US"/>
            </a:p>
          </p:txBody>
        </p:sp>
        <p:sp>
          <p:nvSpPr>
            <p:cNvPr id="7185" name="任意多边形 7184"/>
            <p:cNvSpPr/>
            <p:nvPr userDrawn="1"/>
          </p:nvSpPr>
          <p:spPr>
            <a:xfrm>
              <a:off x="504" y="3607"/>
              <a:ext cx="193" cy="383"/>
            </a:xfrm>
            <a:custGeom>
              <a:avLst/>
              <a:gdLst/>
              <a:ahLst/>
              <a:cxnLst/>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ln>
          </p:spPr>
          <p:txBody>
            <a:bodyPr/>
            <a:p>
              <a:endParaRPr lang="zh-CN" altLang="en-US"/>
            </a:p>
          </p:txBody>
        </p:sp>
        <p:sp>
          <p:nvSpPr>
            <p:cNvPr id="7186" name="任意多边形 7185"/>
            <p:cNvSpPr/>
            <p:nvPr userDrawn="1"/>
          </p:nvSpPr>
          <p:spPr>
            <a:xfrm>
              <a:off x="668" y="3590"/>
              <a:ext cx="364" cy="174"/>
            </a:xfrm>
            <a:custGeom>
              <a:avLst/>
              <a:gdLst/>
              <a:ahLst/>
              <a:cxnLst/>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ln>
          </p:spPr>
          <p:txBody>
            <a:bodyPr/>
            <a:p>
              <a:endParaRPr lang="zh-CN" altLang="en-US"/>
            </a:p>
          </p:txBody>
        </p:sp>
        <p:sp>
          <p:nvSpPr>
            <p:cNvPr id="7187" name="任意多边形 7186"/>
            <p:cNvSpPr/>
            <p:nvPr userDrawn="1"/>
          </p:nvSpPr>
          <p:spPr>
            <a:xfrm>
              <a:off x="347" y="3693"/>
              <a:ext cx="156" cy="67"/>
            </a:xfrm>
            <a:custGeom>
              <a:avLst/>
              <a:gdLst/>
              <a:ahLst/>
              <a:cxnLst/>
              <a:pathLst>
                <a:path w="312" h="135">
                  <a:moveTo>
                    <a:pt x="272" y="0"/>
                  </a:moveTo>
                  <a:lnTo>
                    <a:pt x="0" y="78"/>
                  </a:lnTo>
                  <a:lnTo>
                    <a:pt x="312" y="135"/>
                  </a:lnTo>
                  <a:lnTo>
                    <a:pt x="272" y="0"/>
                  </a:lnTo>
                  <a:lnTo>
                    <a:pt x="272" y="0"/>
                  </a:lnTo>
                  <a:close/>
                </a:path>
              </a:pathLst>
            </a:custGeom>
            <a:solidFill>
              <a:schemeClr val="accent1"/>
            </a:solidFill>
            <a:ln w="9525">
              <a:noFill/>
            </a:ln>
          </p:spPr>
          <p:txBody>
            <a:bodyPr/>
            <a:p>
              <a:endParaRPr lang="zh-CN" altLang="en-US"/>
            </a:p>
          </p:txBody>
        </p:sp>
        <p:grpSp>
          <p:nvGrpSpPr>
            <p:cNvPr id="7188" name="组合 7187"/>
            <p:cNvGrpSpPr/>
            <p:nvPr userDrawn="1"/>
          </p:nvGrpSpPr>
          <p:grpSpPr>
            <a:xfrm>
              <a:off x="5" y="3490"/>
              <a:ext cx="1124" cy="780"/>
              <a:chOff x="5" y="3490"/>
              <a:chExt cx="1124" cy="780"/>
            </a:xfrm>
          </p:grpSpPr>
          <p:grpSp>
            <p:nvGrpSpPr>
              <p:cNvPr id="7189" name="组合 7188"/>
              <p:cNvGrpSpPr/>
              <p:nvPr userDrawn="1"/>
            </p:nvGrpSpPr>
            <p:grpSpPr>
              <a:xfrm>
                <a:off x="499" y="3562"/>
                <a:ext cx="548" cy="708"/>
                <a:chOff x="499" y="3562"/>
                <a:chExt cx="548" cy="708"/>
              </a:xfrm>
            </p:grpSpPr>
            <p:sp>
              <p:nvSpPr>
                <p:cNvPr id="7190" name="任意多边形 7189"/>
                <p:cNvSpPr/>
                <p:nvPr userDrawn="1"/>
              </p:nvSpPr>
              <p:spPr>
                <a:xfrm>
                  <a:off x="499" y="3587"/>
                  <a:ext cx="157" cy="87"/>
                </a:xfrm>
                <a:custGeom>
                  <a:avLst/>
                  <a:gdLst/>
                  <a:ahLst/>
                  <a:cxnLst/>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ln>
              </p:spPr>
              <p:txBody>
                <a:bodyPr/>
                <a:p>
                  <a:endParaRPr lang="zh-CN" altLang="en-US"/>
                </a:p>
              </p:txBody>
            </p:sp>
            <p:sp>
              <p:nvSpPr>
                <p:cNvPr id="7191" name="任意多边形 7190"/>
                <p:cNvSpPr/>
                <p:nvPr userDrawn="1"/>
              </p:nvSpPr>
              <p:spPr>
                <a:xfrm>
                  <a:off x="636" y="4137"/>
                  <a:ext cx="115" cy="133"/>
                </a:xfrm>
                <a:custGeom>
                  <a:avLst/>
                  <a:gdLst/>
                  <a:ahLst/>
                  <a:cxnLst/>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ln>
              </p:spPr>
              <p:txBody>
                <a:bodyPr/>
                <a:p>
                  <a:endParaRPr lang="zh-CN" altLang="en-US"/>
                </a:p>
              </p:txBody>
            </p:sp>
            <p:sp>
              <p:nvSpPr>
                <p:cNvPr id="7192" name="任意多边形 7191"/>
                <p:cNvSpPr/>
                <p:nvPr userDrawn="1"/>
              </p:nvSpPr>
              <p:spPr>
                <a:xfrm>
                  <a:off x="1004" y="3562"/>
                  <a:ext cx="43" cy="117"/>
                </a:xfrm>
                <a:custGeom>
                  <a:avLst/>
                  <a:gdLst/>
                  <a:ahLst/>
                  <a:cxnLst/>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ln>
              </p:spPr>
              <p:txBody>
                <a:bodyPr/>
                <a:p>
                  <a:endParaRPr lang="zh-CN" altLang="en-US"/>
                </a:p>
              </p:txBody>
            </p:sp>
          </p:grpSp>
          <p:sp>
            <p:nvSpPr>
              <p:cNvPr id="7193" name="任意多边形 7192"/>
              <p:cNvSpPr/>
              <p:nvPr userDrawn="1"/>
            </p:nvSpPr>
            <p:spPr>
              <a:xfrm>
                <a:off x="76" y="3732"/>
                <a:ext cx="595" cy="250"/>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7194" name="任意多边形 7193"/>
              <p:cNvSpPr/>
              <p:nvPr userDrawn="1"/>
            </p:nvSpPr>
            <p:spPr>
              <a:xfrm>
                <a:off x="260" y="3886"/>
                <a:ext cx="244" cy="148"/>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sp>
            <p:nvSpPr>
              <p:cNvPr id="7195" name="任意多边形 7194"/>
              <p:cNvSpPr/>
              <p:nvPr userDrawn="1"/>
            </p:nvSpPr>
            <p:spPr>
              <a:xfrm>
                <a:off x="565" y="3680"/>
                <a:ext cx="107" cy="238"/>
              </a:xfrm>
              <a:custGeom>
                <a:avLst/>
                <a:gdLst/>
                <a:ahLst/>
                <a:cxnLst/>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ln>
            </p:spPr>
            <p:txBody>
              <a:bodyPr/>
              <a:p>
                <a:endParaRPr lang="zh-CN" altLang="en-US"/>
              </a:p>
            </p:txBody>
          </p:sp>
          <p:grpSp>
            <p:nvGrpSpPr>
              <p:cNvPr id="7196" name="组合 7195"/>
              <p:cNvGrpSpPr/>
              <p:nvPr userDrawn="1"/>
            </p:nvGrpSpPr>
            <p:grpSpPr>
              <a:xfrm>
                <a:off x="5" y="3490"/>
                <a:ext cx="1124" cy="678"/>
                <a:chOff x="5" y="3490"/>
                <a:chExt cx="1124" cy="678"/>
              </a:xfrm>
            </p:grpSpPr>
            <p:sp>
              <p:nvSpPr>
                <p:cNvPr id="7197" name="任意多边形 7196"/>
                <p:cNvSpPr/>
                <p:nvPr userDrawn="1"/>
              </p:nvSpPr>
              <p:spPr>
                <a:xfrm>
                  <a:off x="669" y="4048"/>
                  <a:ext cx="75" cy="87"/>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7198" name="任意多边形 7197"/>
                <p:cNvSpPr/>
                <p:nvPr userDrawn="1"/>
              </p:nvSpPr>
              <p:spPr>
                <a:xfrm>
                  <a:off x="5" y="3728"/>
                  <a:ext cx="842" cy="440"/>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7199" name="任意多边形 7198"/>
                <p:cNvSpPr/>
                <p:nvPr userDrawn="1"/>
              </p:nvSpPr>
              <p:spPr>
                <a:xfrm>
                  <a:off x="106" y="3770"/>
                  <a:ext cx="80" cy="167"/>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7200" name="任意多边形 7199"/>
                <p:cNvSpPr/>
                <p:nvPr userDrawn="1"/>
              </p:nvSpPr>
              <p:spPr>
                <a:xfrm>
                  <a:off x="449" y="3490"/>
                  <a:ext cx="322" cy="594"/>
                </a:xfrm>
                <a:custGeom>
                  <a:avLst/>
                  <a:gdLst/>
                  <a:ahLst/>
                  <a:cxnLst/>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ln>
              </p:spPr>
              <p:txBody>
                <a:bodyPr/>
                <a:p>
                  <a:endParaRPr lang="zh-CN" altLang="en-US"/>
                </a:p>
              </p:txBody>
            </p:sp>
            <p:sp>
              <p:nvSpPr>
                <p:cNvPr id="7201" name="任意多边形 7200"/>
                <p:cNvSpPr/>
                <p:nvPr userDrawn="1"/>
              </p:nvSpPr>
              <p:spPr>
                <a:xfrm>
                  <a:off x="578" y="3650"/>
                  <a:ext cx="96" cy="252"/>
                </a:xfrm>
                <a:custGeom>
                  <a:avLst/>
                  <a:gdLst/>
                  <a:ahLst/>
                  <a:cxnLst/>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ln>
              </p:spPr>
              <p:txBody>
                <a:bodyPr/>
                <a:p>
                  <a:endParaRPr lang="zh-CN" altLang="en-US"/>
                </a:p>
              </p:txBody>
            </p:sp>
            <p:sp>
              <p:nvSpPr>
                <p:cNvPr id="7202" name="任意多边形 7201"/>
                <p:cNvSpPr/>
                <p:nvPr userDrawn="1"/>
              </p:nvSpPr>
              <p:spPr>
                <a:xfrm>
                  <a:off x="328" y="3630"/>
                  <a:ext cx="195" cy="135"/>
                </a:xfrm>
                <a:custGeom>
                  <a:avLst/>
                  <a:gdLst/>
                  <a:ahLst/>
                  <a:cxnLst/>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ln>
              </p:spPr>
              <p:txBody>
                <a:bodyPr/>
                <a:p>
                  <a:endParaRPr lang="zh-CN" altLang="en-US"/>
                </a:p>
              </p:txBody>
            </p:sp>
            <p:sp>
              <p:nvSpPr>
                <p:cNvPr id="7203" name="任意多边形 7202"/>
                <p:cNvSpPr/>
                <p:nvPr userDrawn="1"/>
              </p:nvSpPr>
              <p:spPr>
                <a:xfrm>
                  <a:off x="658" y="3538"/>
                  <a:ext cx="471" cy="212"/>
                </a:xfrm>
                <a:custGeom>
                  <a:avLst/>
                  <a:gdLst/>
                  <a:ahLst/>
                  <a:cxnLst/>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ln>
              </p:spPr>
              <p:txBody>
                <a:bodyPr/>
                <a:p>
                  <a:endParaRPr lang="zh-CN" altLang="en-US"/>
                </a:p>
              </p:txBody>
            </p:sp>
            <p:sp>
              <p:nvSpPr>
                <p:cNvPr id="7204" name="任意多边形 7203"/>
                <p:cNvSpPr/>
                <p:nvPr userDrawn="1"/>
              </p:nvSpPr>
              <p:spPr>
                <a:xfrm>
                  <a:off x="717" y="3606"/>
                  <a:ext cx="245" cy="86"/>
                </a:xfrm>
                <a:custGeom>
                  <a:avLst/>
                  <a:gdLst/>
                  <a:ahLst/>
                  <a:cxnLst/>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ln>
              </p:spPr>
              <p:txBody>
                <a:bodyPr/>
                <a:p>
                  <a:endParaRPr lang="zh-CN" altLang="en-US"/>
                </a:p>
              </p:txBody>
            </p:sp>
          </p:grpSp>
        </p:grpSp>
      </p:grpSp>
      <p:grpSp>
        <p:nvGrpSpPr>
          <p:cNvPr id="7205" name="组合 7204"/>
          <p:cNvGrpSpPr/>
          <p:nvPr/>
        </p:nvGrpSpPr>
        <p:grpSpPr>
          <a:xfrm>
            <a:off x="8680450" y="2116138"/>
            <a:ext cx="385763" cy="4308475"/>
            <a:chOff x="5468" y="1333"/>
            <a:chExt cx="243" cy="2714"/>
          </a:xfrm>
        </p:grpSpPr>
        <p:sp>
          <p:nvSpPr>
            <p:cNvPr id="7206" name="任意多边形 7205"/>
            <p:cNvSpPr/>
            <p:nvPr userDrawn="1"/>
          </p:nvSpPr>
          <p:spPr>
            <a:xfrm flipH="1">
              <a:off x="5468" y="2620"/>
              <a:ext cx="205" cy="1427"/>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sp>
          <p:nvSpPr>
            <p:cNvPr id="7207" name="任意多边形 7206"/>
            <p:cNvSpPr/>
            <p:nvPr userDrawn="1"/>
          </p:nvSpPr>
          <p:spPr>
            <a:xfrm flipH="1">
              <a:off x="5506" y="1333"/>
              <a:ext cx="205" cy="1633"/>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grpSp>
      <p:grpSp>
        <p:nvGrpSpPr>
          <p:cNvPr id="7208" name="组合 7207"/>
          <p:cNvGrpSpPr/>
          <p:nvPr/>
        </p:nvGrpSpPr>
        <p:grpSpPr>
          <a:xfrm>
            <a:off x="7318375" y="90488"/>
            <a:ext cx="2133600" cy="1911350"/>
            <a:chOff x="4610" y="57"/>
            <a:chExt cx="1344" cy="1204"/>
          </a:xfrm>
        </p:grpSpPr>
        <p:grpSp>
          <p:nvGrpSpPr>
            <p:cNvPr id="7209" name="组合 7208"/>
            <p:cNvGrpSpPr/>
            <p:nvPr userDrawn="1"/>
          </p:nvGrpSpPr>
          <p:grpSpPr>
            <a:xfrm>
              <a:off x="4610" y="57"/>
              <a:ext cx="1344" cy="1204"/>
              <a:chOff x="4610" y="57"/>
              <a:chExt cx="1344" cy="1204"/>
            </a:xfrm>
          </p:grpSpPr>
          <p:sp>
            <p:nvSpPr>
              <p:cNvPr id="7210" name="任意多边形 7209"/>
              <p:cNvSpPr/>
              <p:nvPr userDrawn="1"/>
            </p:nvSpPr>
            <p:spPr>
              <a:xfrm rot="-3172564">
                <a:off x="5430" y="1086"/>
                <a:ext cx="62" cy="288"/>
              </a:xfrm>
              <a:custGeom>
                <a:avLst/>
                <a:gdLst/>
                <a:ahLst/>
                <a:cxnLst/>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ln>
            </p:spPr>
            <p:txBody>
              <a:bodyPr/>
              <a:p>
                <a:endParaRPr lang="zh-CN" altLang="en-US"/>
              </a:p>
            </p:txBody>
          </p:sp>
          <p:grpSp>
            <p:nvGrpSpPr>
              <p:cNvPr id="7211" name="组合 7210"/>
              <p:cNvGrpSpPr/>
              <p:nvPr userDrawn="1"/>
            </p:nvGrpSpPr>
            <p:grpSpPr>
              <a:xfrm>
                <a:off x="4610" y="57"/>
                <a:ext cx="1344" cy="985"/>
                <a:chOff x="4610" y="57"/>
                <a:chExt cx="1344" cy="985"/>
              </a:xfrm>
            </p:grpSpPr>
            <p:sp>
              <p:nvSpPr>
                <p:cNvPr id="7212" name="任意多边形 7211"/>
                <p:cNvSpPr/>
                <p:nvPr userDrawn="1"/>
              </p:nvSpPr>
              <p:spPr>
                <a:xfrm rot="-3172564">
                  <a:off x="4966" y="71"/>
                  <a:ext cx="153" cy="125"/>
                </a:xfrm>
                <a:custGeom>
                  <a:avLst/>
                  <a:gdLst/>
                  <a:ahLst/>
                  <a:cxnLst/>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ln>
              </p:spPr>
              <p:txBody>
                <a:bodyPr/>
                <a:p>
                  <a:endParaRPr lang="zh-CN" altLang="en-US"/>
                </a:p>
              </p:txBody>
            </p:sp>
            <p:sp>
              <p:nvSpPr>
                <p:cNvPr id="7213" name="任意多边形 7212"/>
                <p:cNvSpPr/>
                <p:nvPr userDrawn="1"/>
              </p:nvSpPr>
              <p:spPr>
                <a:xfrm rot="-3172564">
                  <a:off x="5048" y="331"/>
                  <a:ext cx="269" cy="438"/>
                </a:xfrm>
                <a:custGeom>
                  <a:avLst/>
                  <a:gdLst/>
                  <a:ahLst/>
                  <a:cxnLst/>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ln>
              </p:spPr>
              <p:txBody>
                <a:bodyPr/>
                <a:p>
                  <a:endParaRPr lang="zh-CN" altLang="en-US"/>
                </a:p>
              </p:txBody>
            </p:sp>
            <p:sp>
              <p:nvSpPr>
                <p:cNvPr id="7214" name="任意多边形 7213"/>
                <p:cNvSpPr/>
                <p:nvPr userDrawn="1"/>
              </p:nvSpPr>
              <p:spPr>
                <a:xfrm rot="-3172564">
                  <a:off x="4858" y="181"/>
                  <a:ext cx="505" cy="898"/>
                </a:xfrm>
                <a:custGeom>
                  <a:avLst/>
                  <a:gdLst/>
                  <a:ahLst/>
                  <a:cxnLst/>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ln>
              </p:spPr>
              <p:txBody>
                <a:bodyPr/>
                <a:p>
                  <a:endParaRPr lang="zh-CN" altLang="en-US"/>
                </a:p>
              </p:txBody>
            </p:sp>
            <p:sp>
              <p:nvSpPr>
                <p:cNvPr id="7215" name="任意多边形 7214"/>
                <p:cNvSpPr/>
                <p:nvPr userDrawn="1"/>
              </p:nvSpPr>
              <p:spPr>
                <a:xfrm rot="-3172564">
                  <a:off x="4903" y="-19"/>
                  <a:ext cx="758" cy="1344"/>
                </a:xfrm>
                <a:custGeom>
                  <a:avLst/>
                  <a:gdLst/>
                  <a:ahLst/>
                  <a:cxnLst/>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ln>
              </p:spPr>
              <p:txBody>
                <a:bodyPr/>
                <a:p>
                  <a:endParaRPr lang="zh-CN" altLang="en-US"/>
                </a:p>
              </p:txBody>
            </p:sp>
            <p:sp>
              <p:nvSpPr>
                <p:cNvPr id="7216" name="任意多边形 7215"/>
                <p:cNvSpPr/>
                <p:nvPr userDrawn="1"/>
              </p:nvSpPr>
              <p:spPr>
                <a:xfrm rot="-3172564">
                  <a:off x="5297" y="896"/>
                  <a:ext cx="169" cy="122"/>
                </a:xfrm>
                <a:custGeom>
                  <a:avLst/>
                  <a:gdLst/>
                  <a:ahLst/>
                  <a:cxnLst/>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ln>
              </p:spPr>
              <p:txBody>
                <a:bodyPr/>
                <a:p>
                  <a:endParaRPr lang="zh-CN" altLang="en-US"/>
                </a:p>
              </p:txBody>
            </p:sp>
            <p:sp>
              <p:nvSpPr>
                <p:cNvPr id="7217" name="任意多边形 7216"/>
                <p:cNvSpPr/>
                <p:nvPr userDrawn="1"/>
              </p:nvSpPr>
              <p:spPr>
                <a:xfrm rot="-3172564">
                  <a:off x="5253" y="805"/>
                  <a:ext cx="181" cy="144"/>
                </a:xfrm>
                <a:custGeom>
                  <a:avLst/>
                  <a:gdLst/>
                  <a:ahLst/>
                  <a:cxnLst/>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ln>
              </p:spPr>
              <p:txBody>
                <a:bodyPr/>
                <a:p>
                  <a:endParaRPr lang="zh-CN" altLang="en-US"/>
                </a:p>
              </p:txBody>
            </p:sp>
            <p:sp>
              <p:nvSpPr>
                <p:cNvPr id="7218" name="任意多边形 7217"/>
                <p:cNvSpPr/>
                <p:nvPr userDrawn="1"/>
              </p:nvSpPr>
              <p:spPr>
                <a:xfrm rot="-3172564">
                  <a:off x="4985" y="210"/>
                  <a:ext cx="181" cy="147"/>
                </a:xfrm>
                <a:custGeom>
                  <a:avLst/>
                  <a:gdLst/>
                  <a:ahLst/>
                  <a:cxnLst/>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ln>
              </p:spPr>
              <p:txBody>
                <a:bodyPr/>
                <a:p>
                  <a:endParaRPr lang="zh-CN" altLang="en-US"/>
                </a:p>
              </p:txBody>
            </p:sp>
            <p:sp>
              <p:nvSpPr>
                <p:cNvPr id="7219" name="任意多边形 7218"/>
                <p:cNvSpPr/>
                <p:nvPr userDrawn="1"/>
              </p:nvSpPr>
              <p:spPr>
                <a:xfrm rot="-3172564">
                  <a:off x="4948" y="141"/>
                  <a:ext cx="179" cy="138"/>
                </a:xfrm>
                <a:custGeom>
                  <a:avLst/>
                  <a:gdLst/>
                  <a:ahLst/>
                  <a:cxnLst/>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ln>
              </p:spPr>
              <p:txBody>
                <a:bodyPr/>
                <a:p>
                  <a:endParaRPr lang="zh-CN" altLang="en-US"/>
                </a:p>
              </p:txBody>
            </p:sp>
          </p:grpSp>
        </p:grpSp>
        <p:sp>
          <p:nvSpPr>
            <p:cNvPr id="7220" name="直接连接符 7219"/>
            <p:cNvSpPr/>
            <p:nvPr userDrawn="1"/>
          </p:nvSpPr>
          <p:spPr>
            <a:xfrm>
              <a:off x="4870" y="84"/>
              <a:ext cx="42" cy="96"/>
            </a:xfrm>
            <a:prstGeom prst="line">
              <a:avLst/>
            </a:prstGeom>
            <a:ln w="38100" cap="flat" cmpd="sng">
              <a:solidFill>
                <a:schemeClr val="accent2"/>
              </a:solidFill>
              <a:prstDash val="solid"/>
              <a:headEnd type="none" w="med" len="med"/>
              <a:tailEnd type="none" w="med" len="med"/>
            </a:ln>
          </p:spPr>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random/>
  </p:transition>
  <p:hf hdr="0"/>
  <p:txStyles>
    <p:titleStyle>
      <a:lvl1pPr marL="0" lvl="0" indent="0" algn="ctr" defTabSz="914400" rtl="0" eaLnBrk="1" fontAlgn="base" latinLnBrk="0" hangingPunct="1">
        <a:lnSpc>
          <a:spcPct val="100000"/>
        </a:lnSpc>
        <a:spcBef>
          <a:spcPct val="0"/>
        </a:spcBef>
        <a:spcAft>
          <a:spcPct val="0"/>
        </a:spcAft>
        <a:buNone/>
        <a:defRPr sz="4400" b="1" i="0" u="none" kern="1200" baseline="0">
          <a:solidFill>
            <a:schemeClr val="folHlink"/>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1" i="0" u="none" kern="1200" baseline="0">
          <a:solidFill>
            <a:schemeClr val="folHlink"/>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1" i="0" u="none" kern="1200" baseline="0">
          <a:solidFill>
            <a:schemeClr val="folHlink"/>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1" i="0" u="none" kern="1200" baseline="0">
          <a:solidFill>
            <a:schemeClr val="folHlink"/>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0" u="none" kern="1200" baseline="0">
          <a:solidFill>
            <a:schemeClr val="tx1"/>
          </a:solidFill>
          <a:latin typeface="Comic Sans MS" panose="030F0702030302020204" pitchFamily="66"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任意多边形 1025"/>
          <p:cNvSpPr/>
          <p:nvPr/>
        </p:nvSpPr>
        <p:spPr>
          <a:xfrm rot="-3172564">
            <a:off x="7777163" y="-14287"/>
            <a:ext cx="1162050" cy="2082800"/>
          </a:xfrm>
          <a:custGeom>
            <a:avLst/>
            <a:gdLst/>
            <a:ahLst/>
            <a:cxnLst/>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ln>
        </p:spPr>
        <p:txBody>
          <a:bodyPr/>
          <a:p>
            <a:endParaRPr lang="zh-CN" altLang="en-US"/>
          </a:p>
        </p:txBody>
      </p:sp>
      <p:sp>
        <p:nvSpPr>
          <p:cNvPr id="1027" name="标题 1026"/>
          <p:cNvSpPr>
            <a:spLocks noGrp="1"/>
          </p:cNvSpPr>
          <p:nvPr>
            <p:ph type="title"/>
          </p:nvPr>
        </p:nvSpPr>
        <p:spPr>
          <a:xfrm>
            <a:off x="685800" y="152400"/>
            <a:ext cx="6870700" cy="1600200"/>
          </a:xfrm>
          <a:prstGeom prst="rect">
            <a:avLst/>
          </a:prstGeom>
          <a:noFill/>
          <a:ln w="9525">
            <a:noFill/>
          </a:ln>
        </p:spPr>
        <p:txBody>
          <a:bodyPr anchor="b"/>
          <a:p>
            <a:pPr lvl="0" indent="0"/>
            <a:r>
              <a:rPr lang="zh-CN" altLang="en-US"/>
              <a:t>单击此处编辑母版标题样式</a:t>
            </a:r>
            <a:endParaRPr lang="zh-CN" altLang="en-US"/>
          </a:p>
        </p:txBody>
      </p:sp>
      <p:sp>
        <p:nvSpPr>
          <p:cNvPr id="1028" name="文本占位符 1027"/>
          <p:cNvSpPr>
            <a:spLocks noGrp="1"/>
          </p:cNvSpPr>
          <p:nvPr>
            <p:ph type="body"/>
          </p:nvPr>
        </p:nvSpPr>
        <p:spPr>
          <a:xfrm>
            <a:off x="685800" y="1828800"/>
            <a:ext cx="7696200" cy="3657600"/>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9" name="日期占位符 1028"/>
          <p:cNvSpPr>
            <a:spLocks noGrp="1"/>
          </p:cNvSpPr>
          <p:nvPr>
            <p:ph type="dt" sz="half" idx="2"/>
          </p:nvPr>
        </p:nvSpPr>
        <p:spPr>
          <a:xfrm>
            <a:off x="1258888" y="6524625"/>
            <a:ext cx="1905000" cy="333375"/>
          </a:xfrm>
          <a:prstGeom prst="rect">
            <a:avLst/>
          </a:prstGeom>
          <a:noFill/>
          <a:ln w="9525">
            <a:noFill/>
          </a:ln>
        </p:spPr>
        <p:txBody>
          <a:bodyPr/>
          <a:lstStyle>
            <a:lvl1pPr>
              <a:defRPr sz="1400" b="0">
                <a:ea typeface="Times New Roman" panose="02020603050405020304" pitchFamily="18" charset="0"/>
              </a:defRPr>
            </a:lvl1pPr>
          </a:lstStyle>
          <a:p>
            <a:pPr lvl="0" fontAlgn="base"/>
            <a:endParaRPr lang="zh-CN" altLang="en-US" strike="noStrike" noProof="1" dirty="0">
              <a:latin typeface="Times New Roman" panose="02020603050405020304" pitchFamily="18" charset="0"/>
            </a:endParaRPr>
          </a:p>
        </p:txBody>
      </p:sp>
      <p:sp>
        <p:nvSpPr>
          <p:cNvPr id="1030" name="页脚占位符 1029"/>
          <p:cNvSpPr>
            <a:spLocks noGrp="1"/>
          </p:cNvSpPr>
          <p:nvPr>
            <p:ph type="ftr" sz="quarter" idx="3"/>
          </p:nvPr>
        </p:nvSpPr>
        <p:spPr>
          <a:xfrm>
            <a:off x="3348038" y="6524625"/>
            <a:ext cx="3600450" cy="333375"/>
          </a:xfrm>
          <a:prstGeom prst="rect">
            <a:avLst/>
          </a:prstGeom>
          <a:noFill/>
          <a:ln w="9525">
            <a:noFill/>
          </a:ln>
        </p:spPr>
        <p:txBody>
          <a:bodyPr/>
          <a:lstStyle>
            <a:lvl1pPr algn="ctr">
              <a:defRPr sz="1600" b="1">
                <a:latin typeface="Comic Sans MS" panose="030F0702030302020204" pitchFamily="66" charset="0"/>
                <a:ea typeface="华文行楷" panose="02010800040101010101" pitchFamily="2" charset="-122"/>
              </a:defRPr>
            </a:lvl1pPr>
          </a:lstStyle>
          <a:p>
            <a:pPr lvl="0" fontAlgn="base"/>
            <a:r>
              <a:rPr lang="zh-CN" altLang="en-US" sz="1600" b="0" strike="noStrike" noProof="1" dirty="0">
                <a:latin typeface="Comic Sans MS" panose="030F0702030302020204" pitchFamily="66" charset="0"/>
                <a:ea typeface="华文行楷" panose="02010800040101010101" pitchFamily="2" charset="-122"/>
                <a:cs typeface="+mn-cs"/>
              </a:rPr>
              <a:t>餐饮服务食品安全</a:t>
            </a:r>
            <a:r>
              <a:rPr lang="en-US" altLang="x-none" sz="1600" b="0" strike="noStrike" noProof="1" dirty="0">
                <a:latin typeface="Arial" panose="020B0604020202020204" pitchFamily="34" charset="0"/>
                <a:ea typeface="华文行楷" panose="02010800040101010101" pitchFamily="2" charset="-122"/>
                <a:cs typeface="+mn-cs"/>
              </a:rPr>
              <a:t>——</a:t>
            </a:r>
            <a:r>
              <a:rPr lang="zh-CN" altLang="en-US" sz="1600" b="0" strike="noStrike" noProof="1" dirty="0">
                <a:latin typeface="Comic Sans MS" panose="030F0702030302020204" pitchFamily="66" charset="0"/>
                <a:ea typeface="华文行楷" panose="02010800040101010101" pitchFamily="2" charset="-122"/>
                <a:cs typeface="+mn-cs"/>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1031" name="灯片编号占位符 1030"/>
          <p:cNvSpPr>
            <a:spLocks noGrp="1"/>
          </p:cNvSpPr>
          <p:nvPr>
            <p:ph type="sldNum" sz="quarter" idx="4"/>
          </p:nvPr>
        </p:nvSpPr>
        <p:spPr>
          <a:xfrm>
            <a:off x="7019925" y="6453188"/>
            <a:ext cx="1905000" cy="404813"/>
          </a:xfrm>
          <a:prstGeom prst="rect">
            <a:avLst/>
          </a:prstGeom>
          <a:noFill/>
          <a:ln w="9525">
            <a:noFill/>
          </a:ln>
        </p:spPr>
        <p:txBody>
          <a:bodyPr/>
          <a:lstStyle>
            <a:lvl1pPr algn="r">
              <a:defRPr sz="1400" b="1"/>
            </a:lvl1pPr>
          </a:lstStyle>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b="1" strike="noStrike" noProof="1" dirty="0">
              <a:latin typeface="Times New Roman" panose="02020603050405020304" pitchFamily="18" charset="0"/>
              <a:cs typeface="Times New Roman" panose="02020603050405020304" pitchFamily="18" charset="0"/>
            </a:endParaRPr>
          </a:p>
          <a:p>
            <a:pPr lvl="0" algn="r" fontAlgn="base"/>
            <a:endParaRPr lang="zh-CN" altLang="en-US" sz="1400" b="1" strike="noStrike" noProof="1" dirty="0">
              <a:latin typeface="Times New Roman" panose="02020603050405020304" pitchFamily="18" charset="0"/>
              <a:cs typeface="Times New Roman" panose="02020603050405020304" pitchFamily="18" charset="0"/>
            </a:endParaRPr>
          </a:p>
        </p:txBody>
      </p:sp>
      <p:sp>
        <p:nvSpPr>
          <p:cNvPr id="1032" name="任意多边形 1031"/>
          <p:cNvSpPr/>
          <p:nvPr/>
        </p:nvSpPr>
        <p:spPr>
          <a:xfrm rot="-3172564">
            <a:off x="7862888" y="20638"/>
            <a:ext cx="1165225" cy="2098675"/>
          </a:xfrm>
          <a:custGeom>
            <a:avLst/>
            <a:gdLst/>
            <a:ahLst/>
            <a:cxnLst/>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ln>
        </p:spPr>
        <p:txBody>
          <a:bodyPr/>
          <a:p>
            <a:endParaRPr lang="zh-CN" altLang="en-US"/>
          </a:p>
        </p:txBody>
      </p:sp>
      <p:sp>
        <p:nvSpPr>
          <p:cNvPr id="1033" name="任意多边形 1032"/>
          <p:cNvSpPr/>
          <p:nvPr/>
        </p:nvSpPr>
        <p:spPr>
          <a:xfrm rot="-3172564">
            <a:off x="7831138" y="192088"/>
            <a:ext cx="1025525" cy="1571625"/>
          </a:xfrm>
          <a:custGeom>
            <a:avLst/>
            <a:gdLst/>
            <a:ahLst/>
            <a:cxnLst/>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ln>
        </p:spPr>
        <p:txBody>
          <a:bodyPr/>
          <a:p>
            <a:endParaRPr lang="zh-CN" altLang="en-US"/>
          </a:p>
        </p:txBody>
      </p:sp>
      <p:grpSp>
        <p:nvGrpSpPr>
          <p:cNvPr id="1034" name="组合 1033"/>
          <p:cNvGrpSpPr/>
          <p:nvPr/>
        </p:nvGrpSpPr>
        <p:grpSpPr>
          <a:xfrm>
            <a:off x="7938" y="5540375"/>
            <a:ext cx="1784350" cy="1246188"/>
            <a:chOff x="0" y="0"/>
            <a:chExt cx="1124" cy="785"/>
          </a:xfrm>
        </p:grpSpPr>
        <p:sp>
          <p:nvSpPr>
            <p:cNvPr id="1035" name="任意多边形 1034"/>
            <p:cNvSpPr/>
            <p:nvPr userDrawn="1"/>
          </p:nvSpPr>
          <p:spPr>
            <a:xfrm>
              <a:off x="19" y="15"/>
              <a:ext cx="1089" cy="649"/>
            </a:xfrm>
            <a:custGeom>
              <a:avLst/>
              <a:gdLst/>
              <a:ahLst/>
              <a:cxnLst/>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ln>
          </p:spPr>
          <p:txBody>
            <a:bodyPr/>
            <a:p>
              <a:endParaRPr lang="zh-CN" altLang="en-US"/>
            </a:p>
          </p:txBody>
        </p:sp>
        <p:sp>
          <p:nvSpPr>
            <p:cNvPr id="1036" name="任意多边形 1035"/>
            <p:cNvSpPr/>
            <p:nvPr userDrawn="1"/>
          </p:nvSpPr>
          <p:spPr>
            <a:xfrm>
              <a:off x="1017" y="92"/>
              <a:ext cx="71" cy="129"/>
            </a:xfrm>
            <a:custGeom>
              <a:avLst/>
              <a:gdLst/>
              <a:ahLst/>
              <a:cxnLst/>
              <a:pathLst>
                <a:path w="143" h="258">
                  <a:moveTo>
                    <a:pt x="0" y="7"/>
                  </a:moveTo>
                  <a:lnTo>
                    <a:pt x="120" y="0"/>
                  </a:lnTo>
                  <a:lnTo>
                    <a:pt x="143" y="233"/>
                  </a:lnTo>
                  <a:lnTo>
                    <a:pt x="8" y="258"/>
                  </a:lnTo>
                  <a:lnTo>
                    <a:pt x="0" y="7"/>
                  </a:lnTo>
                  <a:lnTo>
                    <a:pt x="0" y="7"/>
                  </a:lnTo>
                  <a:close/>
                </a:path>
              </a:pathLst>
            </a:custGeom>
            <a:solidFill>
              <a:schemeClr val="accent1"/>
            </a:solidFill>
            <a:ln w="9525">
              <a:noFill/>
            </a:ln>
          </p:spPr>
          <p:txBody>
            <a:bodyPr/>
            <a:p>
              <a:endParaRPr lang="zh-CN" altLang="en-US"/>
            </a:p>
          </p:txBody>
        </p:sp>
        <p:sp>
          <p:nvSpPr>
            <p:cNvPr id="1037" name="任意多边形 1036"/>
            <p:cNvSpPr/>
            <p:nvPr userDrawn="1"/>
          </p:nvSpPr>
          <p:spPr>
            <a:xfrm>
              <a:off x="15" y="284"/>
              <a:ext cx="792" cy="41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1038" name="任意多边形 1037"/>
            <p:cNvSpPr/>
            <p:nvPr userDrawn="1"/>
          </p:nvSpPr>
          <p:spPr>
            <a:xfrm>
              <a:off x="124" y="318"/>
              <a:ext cx="525" cy="374"/>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sp>
          <p:nvSpPr>
            <p:cNvPr id="1039" name="任意多边形 1038"/>
            <p:cNvSpPr/>
            <p:nvPr userDrawn="1"/>
          </p:nvSpPr>
          <p:spPr>
            <a:xfrm>
              <a:off x="480" y="42"/>
              <a:ext cx="135" cy="121"/>
            </a:xfrm>
            <a:custGeom>
              <a:avLst/>
              <a:gdLst/>
              <a:ahLst/>
              <a:cxnLst/>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ln>
          </p:spPr>
          <p:txBody>
            <a:bodyPr/>
            <a:p>
              <a:endParaRPr lang="zh-CN" altLang="en-US"/>
            </a:p>
          </p:txBody>
        </p:sp>
        <p:sp>
          <p:nvSpPr>
            <p:cNvPr id="1040" name="任意多边形 1039"/>
            <p:cNvSpPr/>
            <p:nvPr userDrawn="1"/>
          </p:nvSpPr>
          <p:spPr>
            <a:xfrm>
              <a:off x="636" y="673"/>
              <a:ext cx="76" cy="112"/>
            </a:xfrm>
            <a:custGeom>
              <a:avLst/>
              <a:gdLst/>
              <a:ahLst/>
              <a:cxnLst/>
              <a:pathLst>
                <a:path w="152" h="224">
                  <a:moveTo>
                    <a:pt x="152" y="4"/>
                  </a:moveTo>
                  <a:lnTo>
                    <a:pt x="152" y="224"/>
                  </a:lnTo>
                  <a:lnTo>
                    <a:pt x="0" y="8"/>
                  </a:lnTo>
                  <a:lnTo>
                    <a:pt x="72" y="0"/>
                  </a:lnTo>
                  <a:lnTo>
                    <a:pt x="152" y="4"/>
                  </a:lnTo>
                  <a:lnTo>
                    <a:pt x="152" y="4"/>
                  </a:lnTo>
                  <a:close/>
                </a:path>
              </a:pathLst>
            </a:custGeom>
            <a:solidFill>
              <a:schemeClr val="hlink"/>
            </a:solidFill>
            <a:ln w="9525">
              <a:noFill/>
            </a:ln>
          </p:spPr>
          <p:txBody>
            <a:bodyPr/>
            <a:p>
              <a:endParaRPr lang="zh-CN" altLang="en-US"/>
            </a:p>
          </p:txBody>
        </p:sp>
        <p:sp>
          <p:nvSpPr>
            <p:cNvPr id="1041" name="任意多边形 1040"/>
            <p:cNvSpPr/>
            <p:nvPr userDrawn="1"/>
          </p:nvSpPr>
          <p:spPr>
            <a:xfrm>
              <a:off x="499" y="117"/>
              <a:ext cx="193" cy="383"/>
            </a:xfrm>
            <a:custGeom>
              <a:avLst/>
              <a:gdLst/>
              <a:ahLst/>
              <a:cxnLst/>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ln>
          </p:spPr>
          <p:txBody>
            <a:bodyPr/>
            <a:p>
              <a:endParaRPr lang="zh-CN" altLang="en-US"/>
            </a:p>
          </p:txBody>
        </p:sp>
        <p:sp>
          <p:nvSpPr>
            <p:cNvPr id="1042" name="任意多边形 1041"/>
            <p:cNvSpPr/>
            <p:nvPr userDrawn="1"/>
          </p:nvSpPr>
          <p:spPr>
            <a:xfrm>
              <a:off x="663" y="100"/>
              <a:ext cx="364" cy="174"/>
            </a:xfrm>
            <a:custGeom>
              <a:avLst/>
              <a:gdLst/>
              <a:ahLst/>
              <a:cxnLst/>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ln>
          </p:spPr>
          <p:txBody>
            <a:bodyPr/>
            <a:p>
              <a:endParaRPr lang="zh-CN" altLang="en-US"/>
            </a:p>
          </p:txBody>
        </p:sp>
        <p:sp>
          <p:nvSpPr>
            <p:cNvPr id="1043" name="任意多边形 1042"/>
            <p:cNvSpPr/>
            <p:nvPr userDrawn="1"/>
          </p:nvSpPr>
          <p:spPr>
            <a:xfrm>
              <a:off x="342" y="203"/>
              <a:ext cx="156" cy="67"/>
            </a:xfrm>
            <a:custGeom>
              <a:avLst/>
              <a:gdLst/>
              <a:ahLst/>
              <a:cxnLst/>
              <a:pathLst>
                <a:path w="312" h="135">
                  <a:moveTo>
                    <a:pt x="272" y="0"/>
                  </a:moveTo>
                  <a:lnTo>
                    <a:pt x="0" y="78"/>
                  </a:lnTo>
                  <a:lnTo>
                    <a:pt x="312" y="135"/>
                  </a:lnTo>
                  <a:lnTo>
                    <a:pt x="272" y="0"/>
                  </a:lnTo>
                  <a:lnTo>
                    <a:pt x="272" y="0"/>
                  </a:lnTo>
                  <a:close/>
                </a:path>
              </a:pathLst>
            </a:custGeom>
            <a:solidFill>
              <a:schemeClr val="accent1"/>
            </a:solidFill>
            <a:ln w="9525">
              <a:noFill/>
            </a:ln>
          </p:spPr>
          <p:txBody>
            <a:bodyPr/>
            <a:p>
              <a:endParaRPr lang="zh-CN" altLang="en-US"/>
            </a:p>
          </p:txBody>
        </p:sp>
        <p:grpSp>
          <p:nvGrpSpPr>
            <p:cNvPr id="1044" name="组合 1043"/>
            <p:cNvGrpSpPr/>
            <p:nvPr userDrawn="1"/>
          </p:nvGrpSpPr>
          <p:grpSpPr>
            <a:xfrm>
              <a:off x="0" y="0"/>
              <a:ext cx="1124" cy="780"/>
              <a:chOff x="0" y="0"/>
              <a:chExt cx="1124" cy="780"/>
            </a:xfrm>
          </p:grpSpPr>
          <p:grpSp>
            <p:nvGrpSpPr>
              <p:cNvPr id="1045" name="组合 1044"/>
              <p:cNvGrpSpPr/>
              <p:nvPr userDrawn="1"/>
            </p:nvGrpSpPr>
            <p:grpSpPr>
              <a:xfrm>
                <a:off x="494" y="72"/>
                <a:ext cx="548" cy="708"/>
                <a:chOff x="0" y="0"/>
                <a:chExt cx="548" cy="708"/>
              </a:xfrm>
            </p:grpSpPr>
            <p:sp>
              <p:nvSpPr>
                <p:cNvPr id="1046" name="任意多边形 1045"/>
                <p:cNvSpPr/>
                <p:nvPr userDrawn="1"/>
              </p:nvSpPr>
              <p:spPr>
                <a:xfrm>
                  <a:off x="0" y="25"/>
                  <a:ext cx="157" cy="87"/>
                </a:xfrm>
                <a:custGeom>
                  <a:avLst/>
                  <a:gdLst/>
                  <a:ahLst/>
                  <a:cxnLst/>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ln>
              </p:spPr>
              <p:txBody>
                <a:bodyPr/>
                <a:p>
                  <a:endParaRPr lang="zh-CN" altLang="en-US"/>
                </a:p>
              </p:txBody>
            </p:sp>
            <p:sp>
              <p:nvSpPr>
                <p:cNvPr id="1047" name="任意多边形 1046"/>
                <p:cNvSpPr/>
                <p:nvPr userDrawn="1"/>
              </p:nvSpPr>
              <p:spPr>
                <a:xfrm>
                  <a:off x="137" y="575"/>
                  <a:ext cx="115" cy="133"/>
                </a:xfrm>
                <a:custGeom>
                  <a:avLst/>
                  <a:gdLst/>
                  <a:ahLst/>
                  <a:cxnLst/>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ln>
              </p:spPr>
              <p:txBody>
                <a:bodyPr/>
                <a:p>
                  <a:endParaRPr lang="zh-CN" altLang="en-US"/>
                </a:p>
              </p:txBody>
            </p:sp>
            <p:sp>
              <p:nvSpPr>
                <p:cNvPr id="1048" name="任意多边形 1047"/>
                <p:cNvSpPr/>
                <p:nvPr userDrawn="1"/>
              </p:nvSpPr>
              <p:spPr>
                <a:xfrm>
                  <a:off x="505" y="0"/>
                  <a:ext cx="43" cy="117"/>
                </a:xfrm>
                <a:custGeom>
                  <a:avLst/>
                  <a:gdLst/>
                  <a:ahLst/>
                  <a:cxnLst/>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ln>
              </p:spPr>
              <p:txBody>
                <a:bodyPr/>
                <a:p>
                  <a:endParaRPr lang="zh-CN" altLang="en-US"/>
                </a:p>
              </p:txBody>
            </p:sp>
          </p:grpSp>
          <p:sp>
            <p:nvSpPr>
              <p:cNvPr id="1049" name="任意多边形 1048"/>
              <p:cNvSpPr/>
              <p:nvPr userDrawn="1"/>
            </p:nvSpPr>
            <p:spPr>
              <a:xfrm>
                <a:off x="71" y="242"/>
                <a:ext cx="595" cy="250"/>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1050" name="任意多边形 1049"/>
              <p:cNvSpPr/>
              <p:nvPr userDrawn="1"/>
            </p:nvSpPr>
            <p:spPr>
              <a:xfrm>
                <a:off x="255" y="396"/>
                <a:ext cx="244" cy="148"/>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sp>
            <p:nvSpPr>
              <p:cNvPr id="1051" name="任意多边形 1050"/>
              <p:cNvSpPr/>
              <p:nvPr userDrawn="1"/>
            </p:nvSpPr>
            <p:spPr>
              <a:xfrm>
                <a:off x="560" y="190"/>
                <a:ext cx="107" cy="238"/>
              </a:xfrm>
              <a:custGeom>
                <a:avLst/>
                <a:gdLst/>
                <a:ahLst/>
                <a:cxnLst/>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ln>
            </p:spPr>
            <p:txBody>
              <a:bodyPr/>
              <a:p>
                <a:endParaRPr lang="zh-CN" altLang="en-US"/>
              </a:p>
            </p:txBody>
          </p:sp>
          <p:grpSp>
            <p:nvGrpSpPr>
              <p:cNvPr id="1052" name="组合 1051"/>
              <p:cNvGrpSpPr/>
              <p:nvPr userDrawn="1"/>
            </p:nvGrpSpPr>
            <p:grpSpPr>
              <a:xfrm>
                <a:off x="0" y="0"/>
                <a:ext cx="1124" cy="678"/>
                <a:chOff x="0" y="0"/>
                <a:chExt cx="1124" cy="678"/>
              </a:xfrm>
            </p:grpSpPr>
            <p:sp>
              <p:nvSpPr>
                <p:cNvPr id="1053" name="任意多边形 1052"/>
                <p:cNvSpPr/>
                <p:nvPr userDrawn="1"/>
              </p:nvSpPr>
              <p:spPr>
                <a:xfrm>
                  <a:off x="664" y="558"/>
                  <a:ext cx="75" cy="87"/>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1054" name="任意多边形 1053"/>
                <p:cNvSpPr/>
                <p:nvPr userDrawn="1"/>
              </p:nvSpPr>
              <p:spPr>
                <a:xfrm>
                  <a:off x="0" y="238"/>
                  <a:ext cx="842" cy="440"/>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1055" name="任意多边形 1054"/>
                <p:cNvSpPr/>
                <p:nvPr userDrawn="1"/>
              </p:nvSpPr>
              <p:spPr>
                <a:xfrm>
                  <a:off x="101" y="280"/>
                  <a:ext cx="80" cy="167"/>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1056" name="任意多边形 1055"/>
                <p:cNvSpPr/>
                <p:nvPr userDrawn="1"/>
              </p:nvSpPr>
              <p:spPr>
                <a:xfrm>
                  <a:off x="444" y="0"/>
                  <a:ext cx="322" cy="594"/>
                </a:xfrm>
                <a:custGeom>
                  <a:avLst/>
                  <a:gdLst/>
                  <a:ahLst/>
                  <a:cxnLst/>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ln>
              </p:spPr>
              <p:txBody>
                <a:bodyPr/>
                <a:p>
                  <a:endParaRPr lang="zh-CN" altLang="en-US"/>
                </a:p>
              </p:txBody>
            </p:sp>
            <p:sp>
              <p:nvSpPr>
                <p:cNvPr id="1057" name="任意多边形 1056"/>
                <p:cNvSpPr/>
                <p:nvPr userDrawn="1"/>
              </p:nvSpPr>
              <p:spPr>
                <a:xfrm>
                  <a:off x="573" y="160"/>
                  <a:ext cx="96" cy="252"/>
                </a:xfrm>
                <a:custGeom>
                  <a:avLst/>
                  <a:gdLst/>
                  <a:ahLst/>
                  <a:cxnLst/>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ln>
              </p:spPr>
              <p:txBody>
                <a:bodyPr/>
                <a:p>
                  <a:endParaRPr lang="zh-CN" altLang="en-US"/>
                </a:p>
              </p:txBody>
            </p:sp>
            <p:sp>
              <p:nvSpPr>
                <p:cNvPr id="1058" name="任意多边形 1057"/>
                <p:cNvSpPr/>
                <p:nvPr userDrawn="1"/>
              </p:nvSpPr>
              <p:spPr>
                <a:xfrm>
                  <a:off x="323" y="140"/>
                  <a:ext cx="195" cy="135"/>
                </a:xfrm>
                <a:custGeom>
                  <a:avLst/>
                  <a:gdLst/>
                  <a:ahLst/>
                  <a:cxnLst/>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ln>
              </p:spPr>
              <p:txBody>
                <a:bodyPr/>
                <a:p>
                  <a:endParaRPr lang="zh-CN" altLang="en-US"/>
                </a:p>
              </p:txBody>
            </p:sp>
            <p:sp>
              <p:nvSpPr>
                <p:cNvPr id="1059" name="任意多边形 1058"/>
                <p:cNvSpPr/>
                <p:nvPr userDrawn="1"/>
              </p:nvSpPr>
              <p:spPr>
                <a:xfrm>
                  <a:off x="653" y="48"/>
                  <a:ext cx="471" cy="212"/>
                </a:xfrm>
                <a:custGeom>
                  <a:avLst/>
                  <a:gdLst/>
                  <a:ahLst/>
                  <a:cxnLst/>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ln>
              </p:spPr>
              <p:txBody>
                <a:bodyPr/>
                <a:p>
                  <a:endParaRPr lang="zh-CN" altLang="en-US"/>
                </a:p>
              </p:txBody>
            </p:sp>
            <p:sp>
              <p:nvSpPr>
                <p:cNvPr id="1060" name="任意多边形 1059"/>
                <p:cNvSpPr/>
                <p:nvPr userDrawn="1"/>
              </p:nvSpPr>
              <p:spPr>
                <a:xfrm>
                  <a:off x="712" y="116"/>
                  <a:ext cx="245" cy="86"/>
                </a:xfrm>
                <a:custGeom>
                  <a:avLst/>
                  <a:gdLst/>
                  <a:ahLst/>
                  <a:cxnLst/>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ln>
              </p:spPr>
              <p:txBody>
                <a:bodyPr/>
                <a:p>
                  <a:endParaRPr lang="zh-CN" altLang="en-US"/>
                </a:p>
              </p:txBody>
            </p:sp>
          </p:grpSp>
        </p:grpSp>
      </p:grpSp>
      <p:grpSp>
        <p:nvGrpSpPr>
          <p:cNvPr id="1061" name="组合 1060"/>
          <p:cNvGrpSpPr/>
          <p:nvPr/>
        </p:nvGrpSpPr>
        <p:grpSpPr>
          <a:xfrm>
            <a:off x="8680450" y="2116138"/>
            <a:ext cx="385763" cy="4308475"/>
            <a:chOff x="0" y="0"/>
            <a:chExt cx="243" cy="2714"/>
          </a:xfrm>
        </p:grpSpPr>
        <p:sp>
          <p:nvSpPr>
            <p:cNvPr id="1062" name="任意多边形 1061"/>
            <p:cNvSpPr/>
            <p:nvPr userDrawn="1"/>
          </p:nvSpPr>
          <p:spPr>
            <a:xfrm flipH="1">
              <a:off x="0" y="1287"/>
              <a:ext cx="205" cy="1427"/>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sp>
          <p:nvSpPr>
            <p:cNvPr id="1063" name="任意多边形 1062"/>
            <p:cNvSpPr/>
            <p:nvPr userDrawn="1"/>
          </p:nvSpPr>
          <p:spPr>
            <a:xfrm flipH="1">
              <a:off x="38" y="0"/>
              <a:ext cx="205" cy="1633"/>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grpSp>
      <p:grpSp>
        <p:nvGrpSpPr>
          <p:cNvPr id="1064" name="组合 1063"/>
          <p:cNvGrpSpPr/>
          <p:nvPr/>
        </p:nvGrpSpPr>
        <p:grpSpPr>
          <a:xfrm>
            <a:off x="7318375" y="90488"/>
            <a:ext cx="2133600" cy="1911350"/>
            <a:chOff x="0" y="0"/>
            <a:chExt cx="1344" cy="1204"/>
          </a:xfrm>
        </p:grpSpPr>
        <p:grpSp>
          <p:nvGrpSpPr>
            <p:cNvPr id="1065" name="组合 1064"/>
            <p:cNvGrpSpPr/>
            <p:nvPr userDrawn="1"/>
          </p:nvGrpSpPr>
          <p:grpSpPr>
            <a:xfrm>
              <a:off x="0" y="0"/>
              <a:ext cx="1344" cy="1204"/>
              <a:chOff x="0" y="0"/>
              <a:chExt cx="1344" cy="1204"/>
            </a:xfrm>
          </p:grpSpPr>
          <p:sp>
            <p:nvSpPr>
              <p:cNvPr id="1066" name="任意多边形 1065"/>
              <p:cNvSpPr/>
              <p:nvPr userDrawn="1"/>
            </p:nvSpPr>
            <p:spPr>
              <a:xfrm rot="-3172564">
                <a:off x="820" y="1029"/>
                <a:ext cx="62" cy="288"/>
              </a:xfrm>
              <a:custGeom>
                <a:avLst/>
                <a:gdLst/>
                <a:ahLst/>
                <a:cxnLst/>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ln>
            </p:spPr>
            <p:txBody>
              <a:bodyPr/>
              <a:p>
                <a:endParaRPr lang="zh-CN" altLang="en-US"/>
              </a:p>
            </p:txBody>
          </p:sp>
          <p:grpSp>
            <p:nvGrpSpPr>
              <p:cNvPr id="1067" name="组合 1066"/>
              <p:cNvGrpSpPr/>
              <p:nvPr userDrawn="1"/>
            </p:nvGrpSpPr>
            <p:grpSpPr>
              <a:xfrm>
                <a:off x="0" y="0"/>
                <a:ext cx="1344" cy="985"/>
                <a:chOff x="0" y="0"/>
                <a:chExt cx="1344" cy="985"/>
              </a:xfrm>
            </p:grpSpPr>
            <p:sp>
              <p:nvSpPr>
                <p:cNvPr id="1068" name="任意多边形 1067"/>
                <p:cNvSpPr/>
                <p:nvPr userDrawn="1"/>
              </p:nvSpPr>
              <p:spPr>
                <a:xfrm rot="-3172564">
                  <a:off x="351" y="14"/>
                  <a:ext cx="153" cy="125"/>
                </a:xfrm>
                <a:custGeom>
                  <a:avLst/>
                  <a:gdLst/>
                  <a:ahLst/>
                  <a:cxnLst/>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ln>
              </p:spPr>
              <p:txBody>
                <a:bodyPr/>
                <a:p>
                  <a:endParaRPr lang="zh-CN" altLang="en-US"/>
                </a:p>
              </p:txBody>
            </p:sp>
            <p:sp>
              <p:nvSpPr>
                <p:cNvPr id="1069" name="任意多边形 1068"/>
                <p:cNvSpPr/>
                <p:nvPr userDrawn="1"/>
              </p:nvSpPr>
              <p:spPr>
                <a:xfrm rot="-3172564">
                  <a:off x="433" y="269"/>
                  <a:ext cx="269" cy="438"/>
                </a:xfrm>
                <a:custGeom>
                  <a:avLst/>
                  <a:gdLst/>
                  <a:ahLst/>
                  <a:cxnLst/>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ln>
              </p:spPr>
              <p:txBody>
                <a:bodyPr/>
                <a:p>
                  <a:endParaRPr lang="zh-CN" altLang="en-US"/>
                </a:p>
              </p:txBody>
            </p:sp>
            <p:sp>
              <p:nvSpPr>
                <p:cNvPr id="1070" name="任意多边形 1069"/>
                <p:cNvSpPr/>
                <p:nvPr userDrawn="1"/>
              </p:nvSpPr>
              <p:spPr>
                <a:xfrm rot="-3172564">
                  <a:off x="243" y="119"/>
                  <a:ext cx="505" cy="898"/>
                </a:xfrm>
                <a:custGeom>
                  <a:avLst/>
                  <a:gdLst/>
                  <a:ahLst/>
                  <a:cxnLst/>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ln>
              </p:spPr>
              <p:txBody>
                <a:bodyPr/>
                <a:p>
                  <a:endParaRPr lang="zh-CN" altLang="en-US"/>
                </a:p>
              </p:txBody>
            </p:sp>
            <p:sp>
              <p:nvSpPr>
                <p:cNvPr id="1071" name="任意多边形 1070"/>
                <p:cNvSpPr/>
                <p:nvPr userDrawn="1"/>
              </p:nvSpPr>
              <p:spPr>
                <a:xfrm rot="-3172564">
                  <a:off x="293" y="-76"/>
                  <a:ext cx="758" cy="1344"/>
                </a:xfrm>
                <a:custGeom>
                  <a:avLst/>
                  <a:gdLst/>
                  <a:ahLst/>
                  <a:cxnLst/>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ln>
              </p:spPr>
              <p:txBody>
                <a:bodyPr/>
                <a:p>
                  <a:endParaRPr lang="zh-CN" altLang="en-US"/>
                </a:p>
              </p:txBody>
            </p:sp>
            <p:sp>
              <p:nvSpPr>
                <p:cNvPr id="1072" name="任意多边形 1071"/>
                <p:cNvSpPr/>
                <p:nvPr userDrawn="1"/>
              </p:nvSpPr>
              <p:spPr>
                <a:xfrm rot="-3172564">
                  <a:off x="682" y="834"/>
                  <a:ext cx="169" cy="122"/>
                </a:xfrm>
                <a:custGeom>
                  <a:avLst/>
                  <a:gdLst/>
                  <a:ahLst/>
                  <a:cxnLst/>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ln>
              </p:spPr>
              <p:txBody>
                <a:bodyPr/>
                <a:p>
                  <a:endParaRPr lang="zh-CN" altLang="en-US"/>
                </a:p>
              </p:txBody>
            </p:sp>
            <p:sp>
              <p:nvSpPr>
                <p:cNvPr id="1073" name="任意多边形 1072"/>
                <p:cNvSpPr/>
                <p:nvPr userDrawn="1"/>
              </p:nvSpPr>
              <p:spPr>
                <a:xfrm rot="-3172564">
                  <a:off x="638" y="743"/>
                  <a:ext cx="181" cy="144"/>
                </a:xfrm>
                <a:custGeom>
                  <a:avLst/>
                  <a:gdLst/>
                  <a:ahLst/>
                  <a:cxnLst/>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ln>
              </p:spPr>
              <p:txBody>
                <a:bodyPr/>
                <a:p>
                  <a:endParaRPr lang="zh-CN" altLang="en-US"/>
                </a:p>
              </p:txBody>
            </p:sp>
            <p:sp>
              <p:nvSpPr>
                <p:cNvPr id="1074" name="任意多边形 1073"/>
                <p:cNvSpPr/>
                <p:nvPr userDrawn="1"/>
              </p:nvSpPr>
              <p:spPr>
                <a:xfrm rot="-3172564">
                  <a:off x="370" y="148"/>
                  <a:ext cx="181" cy="147"/>
                </a:xfrm>
                <a:custGeom>
                  <a:avLst/>
                  <a:gdLst/>
                  <a:ahLst/>
                  <a:cxnLst/>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ln>
              </p:spPr>
              <p:txBody>
                <a:bodyPr/>
                <a:p>
                  <a:endParaRPr lang="zh-CN" altLang="en-US"/>
                </a:p>
              </p:txBody>
            </p:sp>
            <p:sp>
              <p:nvSpPr>
                <p:cNvPr id="1075" name="任意多边形 1074"/>
                <p:cNvSpPr/>
                <p:nvPr userDrawn="1"/>
              </p:nvSpPr>
              <p:spPr>
                <a:xfrm rot="-3172564">
                  <a:off x="333" y="79"/>
                  <a:ext cx="179" cy="138"/>
                </a:xfrm>
                <a:custGeom>
                  <a:avLst/>
                  <a:gdLst/>
                  <a:ahLst/>
                  <a:cxnLst/>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ln>
              </p:spPr>
              <p:txBody>
                <a:bodyPr/>
                <a:p>
                  <a:endParaRPr lang="zh-CN" altLang="en-US"/>
                </a:p>
              </p:txBody>
            </p:sp>
          </p:grpSp>
        </p:grpSp>
        <p:sp>
          <p:nvSpPr>
            <p:cNvPr id="1076" name="直接连接符 1075"/>
            <p:cNvSpPr/>
            <p:nvPr userDrawn="1"/>
          </p:nvSpPr>
          <p:spPr>
            <a:xfrm>
              <a:off x="260" y="27"/>
              <a:ext cx="42" cy="96"/>
            </a:xfrm>
            <a:prstGeom prst="line">
              <a:avLst/>
            </a:prstGeom>
            <a:ln w="38100" cap="flat" cmpd="sng">
              <a:solidFill>
                <a:schemeClr val="accent2"/>
              </a:solidFill>
              <a:prstDash val="solid"/>
              <a:round/>
              <a:headEnd type="none" w="med" len="med"/>
              <a:tailEnd type="none" w="med" len="med"/>
            </a:ln>
          </p:spPr>
        </p:sp>
      </p:gr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random/>
  </p:transition>
  <p:hf sldNum="0" hdr="0" ftr="0" dt="0"/>
  <p:txStyles>
    <p:titleStyle>
      <a:lvl1pPr marL="0" lvl="0" indent="0" algn="ctr" defTabSz="914400" eaLnBrk="1" fontAlgn="base" latinLnBrk="0" hangingPunct="1">
        <a:lnSpc>
          <a:spcPct val="100000"/>
        </a:lnSpc>
        <a:spcBef>
          <a:spcPct val="0"/>
        </a:spcBef>
        <a:spcAft>
          <a:spcPct val="0"/>
        </a:spcAft>
        <a:buNone/>
        <a:defRPr sz="4400" b="1" i="0" u="none" kern="1200" baseline="0">
          <a:solidFill>
            <a:schemeClr val="folHlink"/>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1" i="0" u="none" kern="1200" baseline="0">
          <a:solidFill>
            <a:schemeClr val="folHlink"/>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1" i="0" u="none" kern="1200" baseline="0">
          <a:solidFill>
            <a:schemeClr val="folHlink"/>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folHlink"/>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任意多边形 1025"/>
          <p:cNvSpPr/>
          <p:nvPr/>
        </p:nvSpPr>
        <p:spPr>
          <a:xfrm rot="-3172564">
            <a:off x="7777163" y="-14287"/>
            <a:ext cx="1162050" cy="2082800"/>
          </a:xfrm>
          <a:custGeom>
            <a:avLst/>
            <a:gdLst/>
            <a:ahLst/>
            <a:cxnLst/>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ln>
        </p:spPr>
        <p:txBody>
          <a:bodyPr/>
          <a:p>
            <a:endParaRPr lang="zh-CN" altLang="en-US" sz="1800"/>
          </a:p>
        </p:txBody>
      </p:sp>
      <p:sp>
        <p:nvSpPr>
          <p:cNvPr id="1027" name="标题 1026"/>
          <p:cNvSpPr>
            <a:spLocks noGrp="1"/>
          </p:cNvSpPr>
          <p:nvPr>
            <p:ph type="title"/>
          </p:nvPr>
        </p:nvSpPr>
        <p:spPr>
          <a:xfrm>
            <a:off x="685800" y="152400"/>
            <a:ext cx="6870700" cy="1600200"/>
          </a:xfrm>
          <a:prstGeom prst="rect">
            <a:avLst/>
          </a:prstGeom>
          <a:noFill/>
          <a:ln w="9525">
            <a:noFill/>
          </a:ln>
        </p:spPr>
        <p:txBody>
          <a:bodyPr anchor="b"/>
          <a:p>
            <a:pPr lvl="0"/>
            <a:r>
              <a:rPr lang="zh-CN" altLang="en-US"/>
              <a:t>单击此处编辑母版标题样式</a:t>
            </a:r>
            <a:endParaRPr lang="zh-CN" altLang="en-US"/>
          </a:p>
        </p:txBody>
      </p:sp>
      <p:sp>
        <p:nvSpPr>
          <p:cNvPr id="1028" name="文本占位符 1027"/>
          <p:cNvSpPr>
            <a:spLocks noGrp="1"/>
          </p:cNvSpPr>
          <p:nvPr>
            <p:ph type="body"/>
          </p:nvPr>
        </p:nvSpPr>
        <p:spPr>
          <a:xfrm>
            <a:off x="685800" y="1828800"/>
            <a:ext cx="7696200" cy="3657600"/>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9" name="日期占位符 1028"/>
          <p:cNvSpPr>
            <a:spLocks noGrp="1"/>
          </p:cNvSpPr>
          <p:nvPr>
            <p:ph type="dt" sz="half" idx="2"/>
          </p:nvPr>
        </p:nvSpPr>
        <p:spPr>
          <a:xfrm>
            <a:off x="1258888" y="6524625"/>
            <a:ext cx="1905000" cy="333375"/>
          </a:xfrm>
          <a:prstGeom prst="rect">
            <a:avLst/>
          </a:prstGeom>
          <a:noFill/>
          <a:ln w="9525">
            <a:noFill/>
          </a:ln>
        </p:spPr>
        <p:txBody>
          <a:bodyPr/>
          <a:lstStyle>
            <a:lvl1pPr>
              <a:defRPr sz="1400" b="0">
                <a:ea typeface="Times New Roman" panose="02020603050405020304" pitchFamily="18" charset="0"/>
              </a:defRPr>
            </a:lvl1pPr>
          </a:lstStyle>
          <a:p>
            <a:pPr lvl="0" fontAlgn="base"/>
            <a:endParaRPr lang="zh-CN" altLang="en-US" strike="noStrike" noProof="1" dirty="0"/>
          </a:p>
        </p:txBody>
      </p:sp>
      <p:sp>
        <p:nvSpPr>
          <p:cNvPr id="1030" name="页脚占位符 1029"/>
          <p:cNvSpPr>
            <a:spLocks noGrp="1"/>
          </p:cNvSpPr>
          <p:nvPr>
            <p:ph type="ftr" sz="quarter" idx="3"/>
          </p:nvPr>
        </p:nvSpPr>
        <p:spPr>
          <a:xfrm>
            <a:off x="3348038" y="6524625"/>
            <a:ext cx="3600450" cy="333375"/>
          </a:xfrm>
          <a:prstGeom prst="rect">
            <a:avLst/>
          </a:prstGeom>
          <a:noFill/>
          <a:ln w="9525">
            <a:noFill/>
          </a:ln>
        </p:spPr>
        <p:txBody>
          <a:bodyPr/>
          <a:lstStyle>
            <a:lvl1pPr algn="ctr">
              <a:defRPr sz="1600" b="1">
                <a:latin typeface="Comic Sans MS" panose="030F0702030302020204" pitchFamily="66" charset="0"/>
                <a:ea typeface="华文行楷" panose="02010800040101010101" pitchFamily="2" charset="-122"/>
              </a:defRPr>
            </a:lvl1pPr>
          </a:lstStyle>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x-none" sz="1600" b="0" strike="noStrike" noProof="1" dirty="0">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1031" name="灯片编号占位符 1030"/>
          <p:cNvSpPr>
            <a:spLocks noGrp="1"/>
          </p:cNvSpPr>
          <p:nvPr>
            <p:ph type="sldNum" sz="quarter" idx="4"/>
          </p:nvPr>
        </p:nvSpPr>
        <p:spPr>
          <a:xfrm>
            <a:off x="7019925" y="6453188"/>
            <a:ext cx="1905000" cy="404813"/>
          </a:xfrm>
          <a:prstGeom prst="rect">
            <a:avLst/>
          </a:prstGeom>
          <a:noFill/>
          <a:ln w="9525">
            <a:noFill/>
          </a:ln>
        </p:spPr>
        <p:txBody>
          <a:bodyPr/>
          <a:lstStyle>
            <a:lvl1pPr algn="r">
              <a:defRPr sz="1400" b="1">
                <a:ea typeface="Times New Roman" panose="02020603050405020304" pitchFamily="18" charset="0"/>
              </a:defRPr>
            </a:lvl1pPr>
          </a:lstStyle>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zh-CN" altLang="en-US" sz="1400" b="1" strike="noStrike" noProof="1" dirty="0">
              <a:ea typeface="Times New Roman" panose="02020603050405020304" pitchFamily="18" charset="0"/>
            </a:endParaRPr>
          </a:p>
          <a:p>
            <a:pPr lvl="0" algn="r" fontAlgn="base"/>
            <a:endParaRPr lang="en-US" altLang="x-none" sz="1400" b="0" strike="noStrike" noProof="1" dirty="0">
              <a:latin typeface="Comic Sans MS" panose="030F0702030302020204" pitchFamily="66" charset="0"/>
              <a:ea typeface="Times New Roman" panose="02020603050405020304" pitchFamily="18" charset="0"/>
            </a:endParaRPr>
          </a:p>
        </p:txBody>
      </p:sp>
      <p:sp>
        <p:nvSpPr>
          <p:cNvPr id="1032" name="任意多边形 1031"/>
          <p:cNvSpPr/>
          <p:nvPr/>
        </p:nvSpPr>
        <p:spPr>
          <a:xfrm rot="-3172564">
            <a:off x="7862888" y="20638"/>
            <a:ext cx="1165225" cy="2098675"/>
          </a:xfrm>
          <a:custGeom>
            <a:avLst/>
            <a:gdLst/>
            <a:ahLst/>
            <a:cxnLst/>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ln>
        </p:spPr>
        <p:txBody>
          <a:bodyPr/>
          <a:p>
            <a:endParaRPr lang="zh-CN" altLang="en-US" sz="1800"/>
          </a:p>
        </p:txBody>
      </p:sp>
      <p:sp>
        <p:nvSpPr>
          <p:cNvPr id="1033" name="任意多边形 1032"/>
          <p:cNvSpPr/>
          <p:nvPr/>
        </p:nvSpPr>
        <p:spPr>
          <a:xfrm rot="-3172564">
            <a:off x="7831138" y="192088"/>
            <a:ext cx="1025525" cy="1571625"/>
          </a:xfrm>
          <a:custGeom>
            <a:avLst/>
            <a:gdLst/>
            <a:ahLst/>
            <a:cxnLst/>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ln>
        </p:spPr>
        <p:txBody>
          <a:bodyPr/>
          <a:p>
            <a:endParaRPr lang="zh-CN" altLang="en-US" sz="1800"/>
          </a:p>
        </p:txBody>
      </p:sp>
      <p:grpSp>
        <p:nvGrpSpPr>
          <p:cNvPr id="1034" name="组合 1033"/>
          <p:cNvGrpSpPr/>
          <p:nvPr/>
        </p:nvGrpSpPr>
        <p:grpSpPr>
          <a:xfrm>
            <a:off x="7938" y="5540375"/>
            <a:ext cx="1784350" cy="1246188"/>
            <a:chOff x="0" y="0"/>
            <a:chExt cx="1124" cy="785"/>
          </a:xfrm>
        </p:grpSpPr>
        <p:sp>
          <p:nvSpPr>
            <p:cNvPr id="1035" name="任意多边形 1034"/>
            <p:cNvSpPr/>
            <p:nvPr userDrawn="1"/>
          </p:nvSpPr>
          <p:spPr>
            <a:xfrm>
              <a:off x="19" y="15"/>
              <a:ext cx="1089" cy="649"/>
            </a:xfrm>
            <a:custGeom>
              <a:avLst/>
              <a:gdLst/>
              <a:ahLst/>
              <a:cxnLst/>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ln>
          </p:spPr>
          <p:txBody>
            <a:bodyPr/>
            <a:p>
              <a:endParaRPr lang="zh-CN" altLang="en-US" sz="1800"/>
            </a:p>
          </p:txBody>
        </p:sp>
        <p:sp>
          <p:nvSpPr>
            <p:cNvPr id="1036" name="任意多边形 1035"/>
            <p:cNvSpPr/>
            <p:nvPr userDrawn="1"/>
          </p:nvSpPr>
          <p:spPr>
            <a:xfrm>
              <a:off x="1017" y="92"/>
              <a:ext cx="71" cy="129"/>
            </a:xfrm>
            <a:custGeom>
              <a:avLst/>
              <a:gdLst/>
              <a:ahLst/>
              <a:cxnLst/>
              <a:pathLst>
                <a:path w="143" h="258">
                  <a:moveTo>
                    <a:pt x="0" y="7"/>
                  </a:moveTo>
                  <a:lnTo>
                    <a:pt x="120" y="0"/>
                  </a:lnTo>
                  <a:lnTo>
                    <a:pt x="143" y="233"/>
                  </a:lnTo>
                  <a:lnTo>
                    <a:pt x="8" y="258"/>
                  </a:lnTo>
                  <a:lnTo>
                    <a:pt x="0" y="7"/>
                  </a:lnTo>
                  <a:lnTo>
                    <a:pt x="0" y="7"/>
                  </a:lnTo>
                  <a:close/>
                </a:path>
              </a:pathLst>
            </a:custGeom>
            <a:solidFill>
              <a:schemeClr val="accent1"/>
            </a:solidFill>
            <a:ln w="9525">
              <a:noFill/>
            </a:ln>
          </p:spPr>
          <p:txBody>
            <a:bodyPr/>
            <a:p>
              <a:endParaRPr lang="zh-CN" altLang="en-US" sz="1800"/>
            </a:p>
          </p:txBody>
        </p:sp>
        <p:sp>
          <p:nvSpPr>
            <p:cNvPr id="1037" name="任意多边形 1036"/>
            <p:cNvSpPr/>
            <p:nvPr userDrawn="1"/>
          </p:nvSpPr>
          <p:spPr>
            <a:xfrm>
              <a:off x="15" y="284"/>
              <a:ext cx="792" cy="41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sz="1800"/>
            </a:p>
          </p:txBody>
        </p:sp>
        <p:sp>
          <p:nvSpPr>
            <p:cNvPr id="1038" name="任意多边形 1037"/>
            <p:cNvSpPr/>
            <p:nvPr userDrawn="1"/>
          </p:nvSpPr>
          <p:spPr>
            <a:xfrm>
              <a:off x="124" y="318"/>
              <a:ext cx="525" cy="374"/>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sz="1800"/>
            </a:p>
          </p:txBody>
        </p:sp>
        <p:sp>
          <p:nvSpPr>
            <p:cNvPr id="1039" name="任意多边形 1038"/>
            <p:cNvSpPr/>
            <p:nvPr userDrawn="1"/>
          </p:nvSpPr>
          <p:spPr>
            <a:xfrm>
              <a:off x="480" y="42"/>
              <a:ext cx="135" cy="121"/>
            </a:xfrm>
            <a:custGeom>
              <a:avLst/>
              <a:gdLst/>
              <a:ahLst/>
              <a:cxnLst/>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ln>
          </p:spPr>
          <p:txBody>
            <a:bodyPr/>
            <a:p>
              <a:endParaRPr lang="zh-CN" altLang="en-US" sz="1800"/>
            </a:p>
          </p:txBody>
        </p:sp>
        <p:sp>
          <p:nvSpPr>
            <p:cNvPr id="1040" name="任意多边形 1039"/>
            <p:cNvSpPr/>
            <p:nvPr userDrawn="1"/>
          </p:nvSpPr>
          <p:spPr>
            <a:xfrm>
              <a:off x="636" y="673"/>
              <a:ext cx="76" cy="112"/>
            </a:xfrm>
            <a:custGeom>
              <a:avLst/>
              <a:gdLst/>
              <a:ahLst/>
              <a:cxnLst/>
              <a:pathLst>
                <a:path w="152" h="224">
                  <a:moveTo>
                    <a:pt x="152" y="4"/>
                  </a:moveTo>
                  <a:lnTo>
                    <a:pt x="152" y="224"/>
                  </a:lnTo>
                  <a:lnTo>
                    <a:pt x="0" y="8"/>
                  </a:lnTo>
                  <a:lnTo>
                    <a:pt x="72" y="0"/>
                  </a:lnTo>
                  <a:lnTo>
                    <a:pt x="152" y="4"/>
                  </a:lnTo>
                  <a:lnTo>
                    <a:pt x="152" y="4"/>
                  </a:lnTo>
                  <a:close/>
                </a:path>
              </a:pathLst>
            </a:custGeom>
            <a:solidFill>
              <a:schemeClr val="hlink"/>
            </a:solidFill>
            <a:ln w="9525">
              <a:noFill/>
            </a:ln>
          </p:spPr>
          <p:txBody>
            <a:bodyPr/>
            <a:p>
              <a:endParaRPr lang="zh-CN" altLang="en-US" sz="1800"/>
            </a:p>
          </p:txBody>
        </p:sp>
        <p:sp>
          <p:nvSpPr>
            <p:cNvPr id="1041" name="任意多边形 1040"/>
            <p:cNvSpPr/>
            <p:nvPr userDrawn="1"/>
          </p:nvSpPr>
          <p:spPr>
            <a:xfrm>
              <a:off x="499" y="117"/>
              <a:ext cx="193" cy="383"/>
            </a:xfrm>
            <a:custGeom>
              <a:avLst/>
              <a:gdLst/>
              <a:ahLst/>
              <a:cxnLst/>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ln>
          </p:spPr>
          <p:txBody>
            <a:bodyPr/>
            <a:p>
              <a:endParaRPr lang="zh-CN" altLang="en-US" sz="1800"/>
            </a:p>
          </p:txBody>
        </p:sp>
        <p:sp>
          <p:nvSpPr>
            <p:cNvPr id="1042" name="任意多边形 1041"/>
            <p:cNvSpPr/>
            <p:nvPr userDrawn="1"/>
          </p:nvSpPr>
          <p:spPr>
            <a:xfrm>
              <a:off x="663" y="100"/>
              <a:ext cx="364" cy="174"/>
            </a:xfrm>
            <a:custGeom>
              <a:avLst/>
              <a:gdLst/>
              <a:ahLst/>
              <a:cxnLst/>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ln>
          </p:spPr>
          <p:txBody>
            <a:bodyPr/>
            <a:p>
              <a:endParaRPr lang="zh-CN" altLang="en-US" sz="1800"/>
            </a:p>
          </p:txBody>
        </p:sp>
        <p:sp>
          <p:nvSpPr>
            <p:cNvPr id="1043" name="任意多边形 1042"/>
            <p:cNvSpPr/>
            <p:nvPr userDrawn="1"/>
          </p:nvSpPr>
          <p:spPr>
            <a:xfrm>
              <a:off x="342" y="203"/>
              <a:ext cx="156" cy="67"/>
            </a:xfrm>
            <a:custGeom>
              <a:avLst/>
              <a:gdLst/>
              <a:ahLst/>
              <a:cxnLst/>
              <a:pathLst>
                <a:path w="312" h="135">
                  <a:moveTo>
                    <a:pt x="272" y="0"/>
                  </a:moveTo>
                  <a:lnTo>
                    <a:pt x="0" y="78"/>
                  </a:lnTo>
                  <a:lnTo>
                    <a:pt x="312" y="135"/>
                  </a:lnTo>
                  <a:lnTo>
                    <a:pt x="272" y="0"/>
                  </a:lnTo>
                  <a:lnTo>
                    <a:pt x="272" y="0"/>
                  </a:lnTo>
                  <a:close/>
                </a:path>
              </a:pathLst>
            </a:custGeom>
            <a:solidFill>
              <a:schemeClr val="accent1"/>
            </a:solidFill>
            <a:ln w="9525">
              <a:noFill/>
            </a:ln>
          </p:spPr>
          <p:txBody>
            <a:bodyPr/>
            <a:p>
              <a:endParaRPr lang="zh-CN" altLang="en-US" sz="1800"/>
            </a:p>
          </p:txBody>
        </p:sp>
        <p:grpSp>
          <p:nvGrpSpPr>
            <p:cNvPr id="1044" name="组合 1043"/>
            <p:cNvGrpSpPr/>
            <p:nvPr userDrawn="1"/>
          </p:nvGrpSpPr>
          <p:grpSpPr>
            <a:xfrm>
              <a:off x="0" y="0"/>
              <a:ext cx="1124" cy="780"/>
              <a:chOff x="0" y="0"/>
              <a:chExt cx="1124" cy="780"/>
            </a:xfrm>
          </p:grpSpPr>
          <p:grpSp>
            <p:nvGrpSpPr>
              <p:cNvPr id="1045" name="组合 1044"/>
              <p:cNvGrpSpPr/>
              <p:nvPr userDrawn="1"/>
            </p:nvGrpSpPr>
            <p:grpSpPr>
              <a:xfrm>
                <a:off x="494" y="72"/>
                <a:ext cx="548" cy="708"/>
                <a:chOff x="0" y="0"/>
                <a:chExt cx="548" cy="708"/>
              </a:xfrm>
            </p:grpSpPr>
            <p:sp>
              <p:nvSpPr>
                <p:cNvPr id="1046" name="任意多边形 1045"/>
                <p:cNvSpPr/>
                <p:nvPr userDrawn="1"/>
              </p:nvSpPr>
              <p:spPr>
                <a:xfrm>
                  <a:off x="0" y="25"/>
                  <a:ext cx="157" cy="87"/>
                </a:xfrm>
                <a:custGeom>
                  <a:avLst/>
                  <a:gdLst/>
                  <a:ahLst/>
                  <a:cxnLst/>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ln>
              </p:spPr>
              <p:txBody>
                <a:bodyPr/>
                <a:p>
                  <a:endParaRPr lang="zh-CN" altLang="en-US" sz="1800"/>
                </a:p>
              </p:txBody>
            </p:sp>
            <p:sp>
              <p:nvSpPr>
                <p:cNvPr id="1047" name="任意多边形 1046"/>
                <p:cNvSpPr/>
                <p:nvPr userDrawn="1"/>
              </p:nvSpPr>
              <p:spPr>
                <a:xfrm>
                  <a:off x="137" y="575"/>
                  <a:ext cx="115" cy="133"/>
                </a:xfrm>
                <a:custGeom>
                  <a:avLst/>
                  <a:gdLst/>
                  <a:ahLst/>
                  <a:cxnLst/>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ln>
              </p:spPr>
              <p:txBody>
                <a:bodyPr/>
                <a:p>
                  <a:endParaRPr lang="zh-CN" altLang="en-US" sz="1800"/>
                </a:p>
              </p:txBody>
            </p:sp>
            <p:sp>
              <p:nvSpPr>
                <p:cNvPr id="1048" name="任意多边形 1047"/>
                <p:cNvSpPr/>
                <p:nvPr userDrawn="1"/>
              </p:nvSpPr>
              <p:spPr>
                <a:xfrm>
                  <a:off x="505" y="0"/>
                  <a:ext cx="43" cy="117"/>
                </a:xfrm>
                <a:custGeom>
                  <a:avLst/>
                  <a:gdLst/>
                  <a:ahLst/>
                  <a:cxnLst/>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ln>
              </p:spPr>
              <p:txBody>
                <a:bodyPr/>
                <a:p>
                  <a:endParaRPr lang="zh-CN" altLang="en-US" sz="1800"/>
                </a:p>
              </p:txBody>
            </p:sp>
          </p:grpSp>
          <p:sp>
            <p:nvSpPr>
              <p:cNvPr id="1049" name="任意多边形 1048"/>
              <p:cNvSpPr/>
              <p:nvPr userDrawn="1"/>
            </p:nvSpPr>
            <p:spPr>
              <a:xfrm>
                <a:off x="71" y="242"/>
                <a:ext cx="595" cy="250"/>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sz="1800"/>
              </a:p>
            </p:txBody>
          </p:sp>
          <p:sp>
            <p:nvSpPr>
              <p:cNvPr id="1050" name="任意多边形 1049"/>
              <p:cNvSpPr/>
              <p:nvPr userDrawn="1"/>
            </p:nvSpPr>
            <p:spPr>
              <a:xfrm>
                <a:off x="255" y="396"/>
                <a:ext cx="244" cy="148"/>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sz="1800"/>
              </a:p>
            </p:txBody>
          </p:sp>
          <p:sp>
            <p:nvSpPr>
              <p:cNvPr id="1051" name="任意多边形 1050"/>
              <p:cNvSpPr/>
              <p:nvPr userDrawn="1"/>
            </p:nvSpPr>
            <p:spPr>
              <a:xfrm>
                <a:off x="560" y="190"/>
                <a:ext cx="107" cy="238"/>
              </a:xfrm>
              <a:custGeom>
                <a:avLst/>
                <a:gdLst/>
                <a:ahLst/>
                <a:cxnLst/>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ln>
            </p:spPr>
            <p:txBody>
              <a:bodyPr/>
              <a:p>
                <a:endParaRPr lang="zh-CN" altLang="en-US" sz="1800"/>
              </a:p>
            </p:txBody>
          </p:sp>
          <p:grpSp>
            <p:nvGrpSpPr>
              <p:cNvPr id="1052" name="组合 1051"/>
              <p:cNvGrpSpPr/>
              <p:nvPr userDrawn="1"/>
            </p:nvGrpSpPr>
            <p:grpSpPr>
              <a:xfrm>
                <a:off x="0" y="0"/>
                <a:ext cx="1124" cy="678"/>
                <a:chOff x="0" y="0"/>
                <a:chExt cx="1124" cy="678"/>
              </a:xfrm>
            </p:grpSpPr>
            <p:sp>
              <p:nvSpPr>
                <p:cNvPr id="1053" name="任意多边形 1052"/>
                <p:cNvSpPr/>
                <p:nvPr userDrawn="1"/>
              </p:nvSpPr>
              <p:spPr>
                <a:xfrm>
                  <a:off x="664" y="558"/>
                  <a:ext cx="75" cy="87"/>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sz="1800"/>
                </a:p>
              </p:txBody>
            </p:sp>
            <p:sp>
              <p:nvSpPr>
                <p:cNvPr id="1054" name="任意多边形 1053"/>
                <p:cNvSpPr/>
                <p:nvPr userDrawn="1"/>
              </p:nvSpPr>
              <p:spPr>
                <a:xfrm>
                  <a:off x="0" y="238"/>
                  <a:ext cx="842" cy="440"/>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sz="1800"/>
                </a:p>
              </p:txBody>
            </p:sp>
            <p:sp>
              <p:nvSpPr>
                <p:cNvPr id="1055" name="任意多边形 1054"/>
                <p:cNvSpPr/>
                <p:nvPr userDrawn="1"/>
              </p:nvSpPr>
              <p:spPr>
                <a:xfrm>
                  <a:off x="101" y="280"/>
                  <a:ext cx="80" cy="167"/>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sz="1800"/>
                </a:p>
              </p:txBody>
            </p:sp>
            <p:sp>
              <p:nvSpPr>
                <p:cNvPr id="1056" name="任意多边形 1055"/>
                <p:cNvSpPr/>
                <p:nvPr userDrawn="1"/>
              </p:nvSpPr>
              <p:spPr>
                <a:xfrm>
                  <a:off x="444" y="0"/>
                  <a:ext cx="322" cy="594"/>
                </a:xfrm>
                <a:custGeom>
                  <a:avLst/>
                  <a:gdLst/>
                  <a:ahLst/>
                  <a:cxnLst/>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ln>
              </p:spPr>
              <p:txBody>
                <a:bodyPr/>
                <a:p>
                  <a:endParaRPr lang="zh-CN" altLang="en-US" sz="1800"/>
                </a:p>
              </p:txBody>
            </p:sp>
            <p:sp>
              <p:nvSpPr>
                <p:cNvPr id="1057" name="任意多边形 1056"/>
                <p:cNvSpPr/>
                <p:nvPr userDrawn="1"/>
              </p:nvSpPr>
              <p:spPr>
                <a:xfrm>
                  <a:off x="573" y="160"/>
                  <a:ext cx="96" cy="252"/>
                </a:xfrm>
                <a:custGeom>
                  <a:avLst/>
                  <a:gdLst/>
                  <a:ahLst/>
                  <a:cxnLst/>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ln>
              </p:spPr>
              <p:txBody>
                <a:bodyPr/>
                <a:p>
                  <a:endParaRPr lang="zh-CN" altLang="en-US" sz="1800"/>
                </a:p>
              </p:txBody>
            </p:sp>
            <p:sp>
              <p:nvSpPr>
                <p:cNvPr id="1058" name="任意多边形 1057"/>
                <p:cNvSpPr/>
                <p:nvPr userDrawn="1"/>
              </p:nvSpPr>
              <p:spPr>
                <a:xfrm>
                  <a:off x="323" y="140"/>
                  <a:ext cx="195" cy="135"/>
                </a:xfrm>
                <a:custGeom>
                  <a:avLst/>
                  <a:gdLst/>
                  <a:ahLst/>
                  <a:cxnLst/>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ln>
              </p:spPr>
              <p:txBody>
                <a:bodyPr/>
                <a:p>
                  <a:endParaRPr lang="zh-CN" altLang="en-US" sz="1800"/>
                </a:p>
              </p:txBody>
            </p:sp>
            <p:sp>
              <p:nvSpPr>
                <p:cNvPr id="1059" name="任意多边形 1058"/>
                <p:cNvSpPr/>
                <p:nvPr userDrawn="1"/>
              </p:nvSpPr>
              <p:spPr>
                <a:xfrm>
                  <a:off x="653" y="48"/>
                  <a:ext cx="471" cy="212"/>
                </a:xfrm>
                <a:custGeom>
                  <a:avLst/>
                  <a:gdLst/>
                  <a:ahLst/>
                  <a:cxnLst/>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ln>
              </p:spPr>
              <p:txBody>
                <a:bodyPr/>
                <a:p>
                  <a:endParaRPr lang="zh-CN" altLang="en-US" sz="1800"/>
                </a:p>
              </p:txBody>
            </p:sp>
            <p:sp>
              <p:nvSpPr>
                <p:cNvPr id="1060" name="任意多边形 1059"/>
                <p:cNvSpPr/>
                <p:nvPr userDrawn="1"/>
              </p:nvSpPr>
              <p:spPr>
                <a:xfrm>
                  <a:off x="712" y="116"/>
                  <a:ext cx="245" cy="86"/>
                </a:xfrm>
                <a:custGeom>
                  <a:avLst/>
                  <a:gdLst/>
                  <a:ahLst/>
                  <a:cxnLst/>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ln>
              </p:spPr>
              <p:txBody>
                <a:bodyPr/>
                <a:p>
                  <a:endParaRPr lang="zh-CN" altLang="en-US" sz="1800"/>
                </a:p>
              </p:txBody>
            </p:sp>
          </p:grpSp>
        </p:grpSp>
      </p:grpSp>
      <p:grpSp>
        <p:nvGrpSpPr>
          <p:cNvPr id="1061" name="组合 1060"/>
          <p:cNvGrpSpPr/>
          <p:nvPr/>
        </p:nvGrpSpPr>
        <p:grpSpPr>
          <a:xfrm>
            <a:off x="8680450" y="2116138"/>
            <a:ext cx="385763" cy="4308475"/>
            <a:chOff x="0" y="0"/>
            <a:chExt cx="243" cy="2714"/>
          </a:xfrm>
        </p:grpSpPr>
        <p:sp>
          <p:nvSpPr>
            <p:cNvPr id="1062" name="任意多边形 1061"/>
            <p:cNvSpPr/>
            <p:nvPr userDrawn="1"/>
          </p:nvSpPr>
          <p:spPr>
            <a:xfrm flipH="1">
              <a:off x="0" y="1287"/>
              <a:ext cx="205" cy="1427"/>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sz="1800"/>
            </a:p>
          </p:txBody>
        </p:sp>
        <p:sp>
          <p:nvSpPr>
            <p:cNvPr id="1063" name="任意多边形 1062"/>
            <p:cNvSpPr/>
            <p:nvPr userDrawn="1"/>
          </p:nvSpPr>
          <p:spPr>
            <a:xfrm flipH="1">
              <a:off x="38" y="0"/>
              <a:ext cx="205" cy="1633"/>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sz="1800"/>
            </a:p>
          </p:txBody>
        </p:sp>
      </p:grpSp>
      <p:grpSp>
        <p:nvGrpSpPr>
          <p:cNvPr id="1064" name="组合 1063"/>
          <p:cNvGrpSpPr/>
          <p:nvPr/>
        </p:nvGrpSpPr>
        <p:grpSpPr>
          <a:xfrm>
            <a:off x="7318375" y="90488"/>
            <a:ext cx="2133600" cy="1911350"/>
            <a:chOff x="0" y="0"/>
            <a:chExt cx="1344" cy="1204"/>
          </a:xfrm>
        </p:grpSpPr>
        <p:grpSp>
          <p:nvGrpSpPr>
            <p:cNvPr id="1065" name="组合 1064"/>
            <p:cNvGrpSpPr/>
            <p:nvPr userDrawn="1"/>
          </p:nvGrpSpPr>
          <p:grpSpPr>
            <a:xfrm>
              <a:off x="0" y="0"/>
              <a:ext cx="1344" cy="1204"/>
              <a:chOff x="0" y="0"/>
              <a:chExt cx="1344" cy="1204"/>
            </a:xfrm>
          </p:grpSpPr>
          <p:sp>
            <p:nvSpPr>
              <p:cNvPr id="1066" name="任意多边形 1065"/>
              <p:cNvSpPr/>
              <p:nvPr userDrawn="1"/>
            </p:nvSpPr>
            <p:spPr>
              <a:xfrm rot="-3172564">
                <a:off x="820" y="1029"/>
                <a:ext cx="62" cy="288"/>
              </a:xfrm>
              <a:custGeom>
                <a:avLst/>
                <a:gdLst/>
                <a:ahLst/>
                <a:cxnLst/>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ln>
            </p:spPr>
            <p:txBody>
              <a:bodyPr/>
              <a:p>
                <a:endParaRPr lang="zh-CN" altLang="en-US" sz="1800"/>
              </a:p>
            </p:txBody>
          </p:sp>
          <p:grpSp>
            <p:nvGrpSpPr>
              <p:cNvPr id="1067" name="组合 1066"/>
              <p:cNvGrpSpPr/>
              <p:nvPr userDrawn="1"/>
            </p:nvGrpSpPr>
            <p:grpSpPr>
              <a:xfrm>
                <a:off x="0" y="0"/>
                <a:ext cx="1344" cy="985"/>
                <a:chOff x="0" y="0"/>
                <a:chExt cx="1344" cy="985"/>
              </a:xfrm>
            </p:grpSpPr>
            <p:sp>
              <p:nvSpPr>
                <p:cNvPr id="1068" name="任意多边形 1067"/>
                <p:cNvSpPr/>
                <p:nvPr userDrawn="1"/>
              </p:nvSpPr>
              <p:spPr>
                <a:xfrm rot="-3172564">
                  <a:off x="347" y="14"/>
                  <a:ext cx="153" cy="125"/>
                </a:xfrm>
                <a:custGeom>
                  <a:avLst/>
                  <a:gdLst/>
                  <a:ahLst/>
                  <a:cxnLst/>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ln>
              </p:spPr>
              <p:txBody>
                <a:bodyPr/>
                <a:p>
                  <a:endParaRPr lang="zh-CN" altLang="en-US" sz="1800"/>
                </a:p>
              </p:txBody>
            </p:sp>
            <p:sp>
              <p:nvSpPr>
                <p:cNvPr id="1069" name="任意多边形 1068"/>
                <p:cNvSpPr/>
                <p:nvPr userDrawn="1"/>
              </p:nvSpPr>
              <p:spPr>
                <a:xfrm rot="-3172564">
                  <a:off x="429" y="265"/>
                  <a:ext cx="269" cy="438"/>
                </a:xfrm>
                <a:custGeom>
                  <a:avLst/>
                  <a:gdLst/>
                  <a:ahLst/>
                  <a:cxnLst/>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ln>
              </p:spPr>
              <p:txBody>
                <a:bodyPr/>
                <a:p>
                  <a:endParaRPr lang="zh-CN" altLang="en-US" sz="1800"/>
                </a:p>
              </p:txBody>
            </p:sp>
            <p:sp>
              <p:nvSpPr>
                <p:cNvPr id="1070" name="任意多边形 1069"/>
                <p:cNvSpPr/>
                <p:nvPr userDrawn="1"/>
              </p:nvSpPr>
              <p:spPr>
                <a:xfrm rot="-3172564">
                  <a:off x="239" y="115"/>
                  <a:ext cx="505" cy="898"/>
                </a:xfrm>
                <a:custGeom>
                  <a:avLst/>
                  <a:gdLst/>
                  <a:ahLst/>
                  <a:cxnLst/>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ln>
              </p:spPr>
              <p:txBody>
                <a:bodyPr/>
                <a:p>
                  <a:endParaRPr lang="zh-CN" altLang="en-US" sz="1800"/>
                </a:p>
              </p:txBody>
            </p:sp>
            <p:sp>
              <p:nvSpPr>
                <p:cNvPr id="1071" name="任意多边形 1070"/>
                <p:cNvSpPr/>
                <p:nvPr userDrawn="1"/>
              </p:nvSpPr>
              <p:spPr>
                <a:xfrm rot="-3172564">
                  <a:off x="293" y="-76"/>
                  <a:ext cx="758" cy="1344"/>
                </a:xfrm>
                <a:custGeom>
                  <a:avLst/>
                  <a:gdLst/>
                  <a:ahLst/>
                  <a:cxnLst/>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ln>
              </p:spPr>
              <p:txBody>
                <a:bodyPr/>
                <a:p>
                  <a:endParaRPr lang="zh-CN" altLang="en-US" sz="1800"/>
                </a:p>
              </p:txBody>
            </p:sp>
            <p:sp>
              <p:nvSpPr>
                <p:cNvPr id="1072" name="任意多边形 1071"/>
                <p:cNvSpPr/>
                <p:nvPr userDrawn="1"/>
              </p:nvSpPr>
              <p:spPr>
                <a:xfrm rot="-3172564">
                  <a:off x="678" y="830"/>
                  <a:ext cx="169" cy="122"/>
                </a:xfrm>
                <a:custGeom>
                  <a:avLst/>
                  <a:gdLst/>
                  <a:ahLst/>
                  <a:cxnLst/>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ln>
              </p:spPr>
              <p:txBody>
                <a:bodyPr/>
                <a:p>
                  <a:endParaRPr lang="zh-CN" altLang="en-US" sz="1800"/>
                </a:p>
              </p:txBody>
            </p:sp>
            <p:sp>
              <p:nvSpPr>
                <p:cNvPr id="1073" name="任意多边形 1072"/>
                <p:cNvSpPr/>
                <p:nvPr userDrawn="1"/>
              </p:nvSpPr>
              <p:spPr>
                <a:xfrm rot="-3172564">
                  <a:off x="634" y="739"/>
                  <a:ext cx="181" cy="144"/>
                </a:xfrm>
                <a:custGeom>
                  <a:avLst/>
                  <a:gdLst/>
                  <a:ahLst/>
                  <a:cxnLst/>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ln>
              </p:spPr>
              <p:txBody>
                <a:bodyPr/>
                <a:p>
                  <a:endParaRPr lang="zh-CN" altLang="en-US" sz="1800"/>
                </a:p>
              </p:txBody>
            </p:sp>
            <p:sp>
              <p:nvSpPr>
                <p:cNvPr id="1074" name="任意多边形 1073"/>
                <p:cNvSpPr/>
                <p:nvPr userDrawn="1"/>
              </p:nvSpPr>
              <p:spPr>
                <a:xfrm rot="-3172564">
                  <a:off x="366" y="144"/>
                  <a:ext cx="181" cy="147"/>
                </a:xfrm>
                <a:custGeom>
                  <a:avLst/>
                  <a:gdLst/>
                  <a:ahLst/>
                  <a:cxnLst/>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ln>
              </p:spPr>
              <p:txBody>
                <a:bodyPr/>
                <a:p>
                  <a:endParaRPr lang="zh-CN" altLang="en-US" sz="1800"/>
                </a:p>
              </p:txBody>
            </p:sp>
            <p:sp>
              <p:nvSpPr>
                <p:cNvPr id="1075" name="任意多边形 1074"/>
                <p:cNvSpPr/>
                <p:nvPr userDrawn="1"/>
              </p:nvSpPr>
              <p:spPr>
                <a:xfrm rot="-3172564">
                  <a:off x="329" y="75"/>
                  <a:ext cx="179" cy="138"/>
                </a:xfrm>
                <a:custGeom>
                  <a:avLst/>
                  <a:gdLst/>
                  <a:ahLst/>
                  <a:cxnLst/>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ln>
              </p:spPr>
              <p:txBody>
                <a:bodyPr/>
                <a:p>
                  <a:endParaRPr lang="zh-CN" altLang="en-US" sz="1800"/>
                </a:p>
              </p:txBody>
            </p:sp>
          </p:grpSp>
        </p:grpSp>
        <p:sp>
          <p:nvSpPr>
            <p:cNvPr id="1076" name="直接连接符 1075"/>
            <p:cNvSpPr/>
            <p:nvPr userDrawn="1"/>
          </p:nvSpPr>
          <p:spPr>
            <a:xfrm>
              <a:off x="260" y="27"/>
              <a:ext cx="42" cy="96"/>
            </a:xfrm>
            <a:prstGeom prst="line">
              <a:avLst/>
            </a:prstGeom>
            <a:ln w="38100" cap="flat" cmpd="sng">
              <a:solidFill>
                <a:schemeClr val="accent2"/>
              </a:solidFill>
              <a:prstDash val="solid"/>
              <a:round/>
              <a:headEnd type="none" w="med" len="med"/>
              <a:tailEnd type="none" w="med" len="med"/>
            </a:ln>
          </p:spPr>
          <p:txBody>
            <a:bodyPr anchor="t"/>
            <a:p>
              <a:pPr lvl="0"/>
              <a:endParaRPr lang="zh-CN" altLang="en-US" sz="1800">
                <a:latin typeface="Times New Roman" panose="02020603050405020304" pitchFamily="18" charset="0"/>
                <a:ea typeface="宋体" panose="02010600030101010101" pitchFamily="2" charset="-122"/>
              </a:endParaRPr>
            </a:p>
          </p:txBody>
        </p:sp>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ransition>
    <p:random/>
  </p:transition>
  <p:hf sldNum="0" hdr="0" ftr="0" dt="0"/>
  <p:txStyles>
    <p:title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folHlink"/>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1" i="0" u="none" kern="1200" baseline="0">
          <a:solidFill>
            <a:schemeClr val="folHlink"/>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1" i="0" u="none" kern="1200" baseline="0">
          <a:solidFill>
            <a:schemeClr val="folHlink"/>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folHlink"/>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1" i="0" u="none" kern="1200" baseline="0">
          <a:solidFill>
            <a:schemeClr val="folHlink"/>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任意多边形 7169"/>
          <p:cNvSpPr/>
          <p:nvPr/>
        </p:nvSpPr>
        <p:spPr>
          <a:xfrm rot="-3172564">
            <a:off x="7777163" y="-14287"/>
            <a:ext cx="1162050" cy="2082800"/>
          </a:xfrm>
          <a:custGeom>
            <a:avLst/>
            <a:gdLst/>
            <a:ahLst/>
            <a:cxnLst/>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ln>
        </p:spPr>
        <p:txBody>
          <a:bodyPr/>
          <a:p>
            <a:endParaRPr lang="zh-CN" altLang="en-US"/>
          </a:p>
        </p:txBody>
      </p:sp>
      <p:sp>
        <p:nvSpPr>
          <p:cNvPr id="1027" name="标题 7170"/>
          <p:cNvSpPr>
            <a:spLocks noGrp="1"/>
          </p:cNvSpPr>
          <p:nvPr>
            <p:ph type="title"/>
          </p:nvPr>
        </p:nvSpPr>
        <p:spPr>
          <a:xfrm>
            <a:off x="685800" y="152400"/>
            <a:ext cx="6870700" cy="1600200"/>
          </a:xfrm>
          <a:prstGeom prst="rect">
            <a:avLst/>
          </a:prstGeom>
          <a:noFill/>
          <a:ln w="9525">
            <a:noFill/>
          </a:ln>
        </p:spPr>
        <p:txBody>
          <a:bodyPr anchor="b"/>
          <a:p>
            <a:pPr lvl="0"/>
            <a:r>
              <a:rPr lang="zh-CN" altLang="en-US" dirty="0"/>
              <a:t>单击此处编辑母版标题样式</a:t>
            </a:r>
            <a:endParaRPr lang="zh-CN" altLang="en-US" dirty="0"/>
          </a:p>
        </p:txBody>
      </p:sp>
      <p:sp>
        <p:nvSpPr>
          <p:cNvPr id="1028" name="文本占位符 7171"/>
          <p:cNvSpPr>
            <a:spLocks noGrp="1"/>
          </p:cNvSpPr>
          <p:nvPr>
            <p:ph type="body"/>
          </p:nvPr>
        </p:nvSpPr>
        <p:spPr>
          <a:xfrm>
            <a:off x="685800" y="1828800"/>
            <a:ext cx="7696200" cy="3657600"/>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7173" name="日期占位符 7172"/>
          <p:cNvSpPr>
            <a:spLocks noGrp="1"/>
          </p:cNvSpPr>
          <p:nvPr>
            <p:ph type="dt" sz="half" idx="2"/>
          </p:nvPr>
        </p:nvSpPr>
        <p:spPr>
          <a:xfrm>
            <a:off x="1258888" y="6524625"/>
            <a:ext cx="1905000" cy="333375"/>
          </a:xfrm>
          <a:prstGeom prst="rect">
            <a:avLst/>
          </a:prstGeom>
          <a:noFill/>
          <a:ln w="9525">
            <a:noFill/>
            <a:miter/>
          </a:ln>
        </p:spPr>
        <p:txBody>
          <a:bodyPr/>
          <a:lstStyle>
            <a:lvl1pPr>
              <a:defRPr sz="1400" b="0">
                <a:ea typeface="Times New Roman" panose="02020603050405020304" pitchFamily="18" charset="0"/>
              </a:defRPr>
            </a:lvl1pPr>
          </a:lstStyle>
          <a:p>
            <a:pPr lvl="0" fontAlgn="base"/>
            <a:r>
              <a:rPr lang="en-US" altLang="zh-CN" strike="noStrike" noProof="1">
                <a:latin typeface="Times New Roman" panose="02020603050405020304" pitchFamily="18" charset="0"/>
                <a:ea typeface="Times New Roman" panose="02020603050405020304" pitchFamily="18" charset="0"/>
                <a:cs typeface="+mn-ea"/>
              </a:rPr>
              <a:t>2012</a:t>
            </a:r>
            <a:r>
              <a:rPr lang="zh-CN" altLang="en-US" sz="1400" b="0" strike="noStrike" noProof="1" dirty="0">
                <a:latin typeface="Times New Roman" panose="02020603050405020304" pitchFamily="18" charset="0"/>
                <a:ea typeface="Times New Roman" panose="02020603050405020304" pitchFamily="18" charset="0"/>
                <a:cs typeface="+mn-ea"/>
              </a:rPr>
              <a:t>年</a:t>
            </a:r>
            <a:r>
              <a:rPr lang="en-US" altLang="zh-CN" sz="1400" b="0" strike="noStrike" noProof="1">
                <a:latin typeface="Times New Roman" panose="02020603050405020304" pitchFamily="18" charset="0"/>
                <a:ea typeface="Times New Roman" panose="02020603050405020304" pitchFamily="18" charset="0"/>
                <a:cs typeface="+mn-ea"/>
              </a:rPr>
              <a:t>8</a:t>
            </a:r>
            <a:r>
              <a:rPr lang="zh-CN" altLang="en-US" sz="1400" b="0" strike="noStrike" noProof="1" dirty="0">
                <a:latin typeface="Times New Roman" panose="02020603050405020304" pitchFamily="18" charset="0"/>
                <a:ea typeface="Times New Roman" panose="02020603050405020304" pitchFamily="18" charset="0"/>
                <a:cs typeface="+mn-ea"/>
              </a:rPr>
              <a:t>月</a:t>
            </a:r>
            <a:endParaRPr lang="zh-CN" altLang="en-US" sz="1400" b="0" strike="noStrike" noProof="1" dirty="0">
              <a:ea typeface="Times New Roman" panose="02020603050405020304" pitchFamily="18" charset="0"/>
            </a:endParaRPr>
          </a:p>
        </p:txBody>
      </p:sp>
      <p:sp>
        <p:nvSpPr>
          <p:cNvPr id="7174" name="页脚占位符 7173"/>
          <p:cNvSpPr>
            <a:spLocks noGrp="1"/>
          </p:cNvSpPr>
          <p:nvPr>
            <p:ph type="ftr" sz="quarter" idx="3"/>
          </p:nvPr>
        </p:nvSpPr>
        <p:spPr>
          <a:xfrm>
            <a:off x="3348038" y="6524625"/>
            <a:ext cx="3600450" cy="333375"/>
          </a:xfrm>
          <a:prstGeom prst="rect">
            <a:avLst/>
          </a:prstGeom>
          <a:noFill/>
          <a:ln w="9525">
            <a:noFill/>
            <a:miter/>
          </a:ln>
        </p:spPr>
        <p:txBody>
          <a:bodyPr/>
          <a:lstStyle>
            <a:lvl1pPr algn="ctr">
              <a:defRPr sz="1600" b="1">
                <a:latin typeface="Comic Sans MS" panose="030F0702030302020204" pitchFamily="66" charset="0"/>
                <a:ea typeface="华文行楷" panose="02010800040101010101" pitchFamily="2" charset="-122"/>
              </a:defRPr>
            </a:lvl1pPr>
          </a:lstStyle>
          <a:p>
            <a:pPr lvl="0" fontAlgn="base"/>
            <a:r>
              <a:rPr lang="zh-CN" altLang="en-US" sz="1600" b="0" strike="noStrike" noProof="1" dirty="0">
                <a:latin typeface="Comic Sans MS" panose="030F0702030302020204" pitchFamily="66" charset="0"/>
                <a:ea typeface="华文行楷" panose="02010800040101010101" pitchFamily="2" charset="-122"/>
                <a:cs typeface="+mn-ea"/>
              </a:rPr>
              <a:t>学校食堂食品安全控制</a:t>
            </a:r>
            <a:r>
              <a:rPr lang="en-US" altLang="zh-CN" sz="1600" b="0" strike="noStrike" noProof="1">
                <a:latin typeface="Comic Sans MS" panose="030F0702030302020204" pitchFamily="66" charset="0"/>
                <a:ea typeface="华文行楷" panose="02010800040101010101" pitchFamily="2" charset="-122"/>
                <a:cs typeface="+mn-ea"/>
              </a:rPr>
              <a:t>——</a:t>
            </a:r>
            <a:r>
              <a:rPr lang="zh-CN" altLang="en-US" sz="1600" b="0" strike="noStrike" noProof="1" dirty="0">
                <a:latin typeface="Comic Sans MS" panose="030F0702030302020204" pitchFamily="66" charset="0"/>
                <a:ea typeface="华文行楷" panose="02010800040101010101" pitchFamily="2" charset="-122"/>
                <a:cs typeface="+mn-ea"/>
              </a:rPr>
              <a:t>熊敏</a:t>
            </a:r>
            <a:endParaRPr lang="zh-CN" altLang="en-US" sz="1600" b="0" strike="noStrike" noProof="1" dirty="0">
              <a:latin typeface="Comic Sans MS" panose="030F0702030302020204" pitchFamily="66" charset="0"/>
              <a:ea typeface="华文行楷" panose="02010800040101010101" pitchFamily="2" charset="-122"/>
            </a:endParaRPr>
          </a:p>
        </p:txBody>
      </p:sp>
      <p:sp>
        <p:nvSpPr>
          <p:cNvPr id="7175" name="灯片编号占位符 7174"/>
          <p:cNvSpPr>
            <a:spLocks noGrp="1"/>
          </p:cNvSpPr>
          <p:nvPr>
            <p:ph type="sldNum" sz="quarter" idx="4"/>
          </p:nvPr>
        </p:nvSpPr>
        <p:spPr>
          <a:xfrm>
            <a:off x="7019925" y="6453188"/>
            <a:ext cx="1905000" cy="404813"/>
          </a:xfrm>
          <a:prstGeom prst="rect">
            <a:avLst/>
          </a:prstGeom>
          <a:noFill/>
          <a:ln w="9525">
            <a:noFill/>
            <a:miter/>
          </a:ln>
        </p:spPr>
        <p:txBody>
          <a:bodyPr/>
          <a:lstStyle>
            <a:lvl1pPr algn="r">
              <a:defRPr sz="1400" b="1">
                <a:ea typeface="Times New Roman" panose="02020603050405020304" pitchFamily="18" charset="0"/>
              </a:defRPr>
            </a:lvl1pPr>
          </a:lstStyle>
          <a:p>
            <a:pPr lvl="0" fontAlgn="base"/>
            <a:fld id="{9A0DB2DC-4C9A-4742-B13C-FB6460FD3503}" type="slidenum">
              <a:rPr lang="zh-CN" altLang="en-US" strike="noStrike" noProof="1" dirty="0">
                <a:latin typeface="Times New Roman" panose="02020603050405020304" pitchFamily="18" charset="0"/>
                <a:ea typeface="Times New Roman" panose="02020603050405020304" pitchFamily="18" charset="0"/>
                <a:cs typeface="+mn-ea"/>
              </a:rPr>
            </a:fld>
            <a:endParaRPr lang="en-US" altLang="zh-CN" sz="1400" b="1" strike="noStrike" noProof="1">
              <a:ea typeface="Times New Roman" panose="02020603050405020304" pitchFamily="18" charset="0"/>
            </a:endParaRPr>
          </a:p>
          <a:p>
            <a:pPr lvl="0" algn="r" fontAlgn="base"/>
            <a:endParaRPr lang="en-US" altLang="zh-CN" sz="1400" b="0" strike="noStrike" noProof="1">
              <a:latin typeface="Comic Sans MS" panose="030F0702030302020204" pitchFamily="66" charset="0"/>
              <a:ea typeface="Times New Roman" panose="02020603050405020304" pitchFamily="18" charset="0"/>
            </a:endParaRPr>
          </a:p>
        </p:txBody>
      </p:sp>
      <p:sp>
        <p:nvSpPr>
          <p:cNvPr id="1032" name="任意多边形 7175"/>
          <p:cNvSpPr/>
          <p:nvPr/>
        </p:nvSpPr>
        <p:spPr>
          <a:xfrm rot="-3172564">
            <a:off x="7862888" y="20638"/>
            <a:ext cx="1165225" cy="2098675"/>
          </a:xfrm>
          <a:custGeom>
            <a:avLst/>
            <a:gdLst/>
            <a:ahLst/>
            <a:cxnLst/>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ln>
        </p:spPr>
        <p:txBody>
          <a:bodyPr/>
          <a:p>
            <a:endParaRPr lang="zh-CN" altLang="en-US"/>
          </a:p>
        </p:txBody>
      </p:sp>
      <p:sp>
        <p:nvSpPr>
          <p:cNvPr id="1033" name="任意多边形 7176"/>
          <p:cNvSpPr/>
          <p:nvPr/>
        </p:nvSpPr>
        <p:spPr>
          <a:xfrm rot="-3172564">
            <a:off x="7831138" y="192088"/>
            <a:ext cx="1025525" cy="1571625"/>
          </a:xfrm>
          <a:custGeom>
            <a:avLst/>
            <a:gdLst/>
            <a:ahLst/>
            <a:cxnLst/>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ln>
        </p:spPr>
        <p:txBody>
          <a:bodyPr/>
          <a:p>
            <a:endParaRPr lang="zh-CN" altLang="en-US"/>
          </a:p>
        </p:txBody>
      </p:sp>
      <p:grpSp>
        <p:nvGrpSpPr>
          <p:cNvPr id="1034" name="组合 7177"/>
          <p:cNvGrpSpPr/>
          <p:nvPr/>
        </p:nvGrpSpPr>
        <p:grpSpPr>
          <a:xfrm>
            <a:off x="7938" y="5540375"/>
            <a:ext cx="1784350" cy="1246188"/>
            <a:chOff x="5" y="3490"/>
            <a:chExt cx="1124" cy="785"/>
          </a:xfrm>
        </p:grpSpPr>
        <p:sp>
          <p:nvSpPr>
            <p:cNvPr id="1035" name="任意多边形 7178"/>
            <p:cNvSpPr/>
            <p:nvPr userDrawn="1"/>
          </p:nvSpPr>
          <p:spPr>
            <a:xfrm>
              <a:off x="24" y="3505"/>
              <a:ext cx="1089" cy="649"/>
            </a:xfrm>
            <a:custGeom>
              <a:avLst/>
              <a:gdLst/>
              <a:ahLst/>
              <a:cxnLst/>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ln>
          </p:spPr>
          <p:txBody>
            <a:bodyPr/>
            <a:p>
              <a:endParaRPr lang="zh-CN" altLang="en-US"/>
            </a:p>
          </p:txBody>
        </p:sp>
        <p:sp>
          <p:nvSpPr>
            <p:cNvPr id="1036" name="任意多边形 7179"/>
            <p:cNvSpPr/>
            <p:nvPr userDrawn="1"/>
          </p:nvSpPr>
          <p:spPr>
            <a:xfrm>
              <a:off x="1022" y="3582"/>
              <a:ext cx="71" cy="129"/>
            </a:xfrm>
            <a:custGeom>
              <a:avLst/>
              <a:gdLst/>
              <a:ahLst/>
              <a:cxnLst/>
              <a:pathLst>
                <a:path w="143" h="258">
                  <a:moveTo>
                    <a:pt x="0" y="7"/>
                  </a:moveTo>
                  <a:lnTo>
                    <a:pt x="120" y="0"/>
                  </a:lnTo>
                  <a:lnTo>
                    <a:pt x="143" y="233"/>
                  </a:lnTo>
                  <a:lnTo>
                    <a:pt x="8" y="258"/>
                  </a:lnTo>
                  <a:lnTo>
                    <a:pt x="0" y="7"/>
                  </a:lnTo>
                  <a:lnTo>
                    <a:pt x="0" y="7"/>
                  </a:lnTo>
                  <a:close/>
                </a:path>
              </a:pathLst>
            </a:custGeom>
            <a:solidFill>
              <a:schemeClr val="accent1"/>
            </a:solidFill>
            <a:ln w="9525">
              <a:noFill/>
            </a:ln>
          </p:spPr>
          <p:txBody>
            <a:bodyPr/>
            <a:p>
              <a:endParaRPr lang="zh-CN" altLang="en-US"/>
            </a:p>
          </p:txBody>
        </p:sp>
        <p:sp>
          <p:nvSpPr>
            <p:cNvPr id="1037" name="任意多边形 7180"/>
            <p:cNvSpPr/>
            <p:nvPr userDrawn="1"/>
          </p:nvSpPr>
          <p:spPr>
            <a:xfrm>
              <a:off x="20" y="3774"/>
              <a:ext cx="792" cy="41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1038" name="任意多边形 7181"/>
            <p:cNvSpPr/>
            <p:nvPr userDrawn="1"/>
          </p:nvSpPr>
          <p:spPr>
            <a:xfrm>
              <a:off x="129" y="3808"/>
              <a:ext cx="525" cy="374"/>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sp>
          <p:nvSpPr>
            <p:cNvPr id="1039" name="任意多边形 7182"/>
            <p:cNvSpPr/>
            <p:nvPr userDrawn="1"/>
          </p:nvSpPr>
          <p:spPr>
            <a:xfrm>
              <a:off x="485" y="3532"/>
              <a:ext cx="135" cy="121"/>
            </a:xfrm>
            <a:custGeom>
              <a:avLst/>
              <a:gdLst/>
              <a:ahLst/>
              <a:cxnLst/>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ln>
          </p:spPr>
          <p:txBody>
            <a:bodyPr/>
            <a:p>
              <a:endParaRPr lang="zh-CN" altLang="en-US"/>
            </a:p>
          </p:txBody>
        </p:sp>
        <p:sp>
          <p:nvSpPr>
            <p:cNvPr id="1040" name="任意多边形 7183"/>
            <p:cNvSpPr/>
            <p:nvPr userDrawn="1"/>
          </p:nvSpPr>
          <p:spPr>
            <a:xfrm>
              <a:off x="641" y="4163"/>
              <a:ext cx="76" cy="112"/>
            </a:xfrm>
            <a:custGeom>
              <a:avLst/>
              <a:gdLst/>
              <a:ahLst/>
              <a:cxnLst/>
              <a:pathLst>
                <a:path w="152" h="224">
                  <a:moveTo>
                    <a:pt x="152" y="4"/>
                  </a:moveTo>
                  <a:lnTo>
                    <a:pt x="152" y="224"/>
                  </a:lnTo>
                  <a:lnTo>
                    <a:pt x="0" y="8"/>
                  </a:lnTo>
                  <a:lnTo>
                    <a:pt x="72" y="0"/>
                  </a:lnTo>
                  <a:lnTo>
                    <a:pt x="152" y="4"/>
                  </a:lnTo>
                  <a:lnTo>
                    <a:pt x="152" y="4"/>
                  </a:lnTo>
                  <a:close/>
                </a:path>
              </a:pathLst>
            </a:custGeom>
            <a:solidFill>
              <a:schemeClr val="hlink"/>
            </a:solidFill>
            <a:ln w="9525">
              <a:noFill/>
            </a:ln>
          </p:spPr>
          <p:txBody>
            <a:bodyPr/>
            <a:p>
              <a:endParaRPr lang="zh-CN" altLang="en-US"/>
            </a:p>
          </p:txBody>
        </p:sp>
        <p:sp>
          <p:nvSpPr>
            <p:cNvPr id="1041" name="任意多边形 7184"/>
            <p:cNvSpPr/>
            <p:nvPr userDrawn="1"/>
          </p:nvSpPr>
          <p:spPr>
            <a:xfrm>
              <a:off x="504" y="3607"/>
              <a:ext cx="193" cy="383"/>
            </a:xfrm>
            <a:custGeom>
              <a:avLst/>
              <a:gdLst/>
              <a:ahLst/>
              <a:cxnLst/>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ln>
          </p:spPr>
          <p:txBody>
            <a:bodyPr/>
            <a:p>
              <a:endParaRPr lang="zh-CN" altLang="en-US"/>
            </a:p>
          </p:txBody>
        </p:sp>
        <p:sp>
          <p:nvSpPr>
            <p:cNvPr id="1042" name="任意多边形 7185"/>
            <p:cNvSpPr/>
            <p:nvPr userDrawn="1"/>
          </p:nvSpPr>
          <p:spPr>
            <a:xfrm>
              <a:off x="668" y="3590"/>
              <a:ext cx="364" cy="174"/>
            </a:xfrm>
            <a:custGeom>
              <a:avLst/>
              <a:gdLst/>
              <a:ahLst/>
              <a:cxnLst/>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ln>
          </p:spPr>
          <p:txBody>
            <a:bodyPr/>
            <a:p>
              <a:endParaRPr lang="zh-CN" altLang="en-US"/>
            </a:p>
          </p:txBody>
        </p:sp>
        <p:sp>
          <p:nvSpPr>
            <p:cNvPr id="1043" name="任意多边形 7186"/>
            <p:cNvSpPr/>
            <p:nvPr userDrawn="1"/>
          </p:nvSpPr>
          <p:spPr>
            <a:xfrm>
              <a:off x="347" y="3693"/>
              <a:ext cx="156" cy="67"/>
            </a:xfrm>
            <a:custGeom>
              <a:avLst/>
              <a:gdLst/>
              <a:ahLst/>
              <a:cxnLst/>
              <a:pathLst>
                <a:path w="312" h="135">
                  <a:moveTo>
                    <a:pt x="272" y="0"/>
                  </a:moveTo>
                  <a:lnTo>
                    <a:pt x="0" y="78"/>
                  </a:lnTo>
                  <a:lnTo>
                    <a:pt x="312" y="135"/>
                  </a:lnTo>
                  <a:lnTo>
                    <a:pt x="272" y="0"/>
                  </a:lnTo>
                  <a:lnTo>
                    <a:pt x="272" y="0"/>
                  </a:lnTo>
                  <a:close/>
                </a:path>
              </a:pathLst>
            </a:custGeom>
            <a:solidFill>
              <a:schemeClr val="accent1"/>
            </a:solidFill>
            <a:ln w="9525">
              <a:noFill/>
            </a:ln>
          </p:spPr>
          <p:txBody>
            <a:bodyPr/>
            <a:p>
              <a:endParaRPr lang="zh-CN" altLang="en-US"/>
            </a:p>
          </p:txBody>
        </p:sp>
        <p:grpSp>
          <p:nvGrpSpPr>
            <p:cNvPr id="1044" name="组合 7187"/>
            <p:cNvGrpSpPr/>
            <p:nvPr userDrawn="1"/>
          </p:nvGrpSpPr>
          <p:grpSpPr>
            <a:xfrm>
              <a:off x="5" y="3490"/>
              <a:ext cx="1124" cy="780"/>
              <a:chOff x="5" y="3490"/>
              <a:chExt cx="1124" cy="780"/>
            </a:xfrm>
          </p:grpSpPr>
          <p:grpSp>
            <p:nvGrpSpPr>
              <p:cNvPr id="1045" name="组合 7188"/>
              <p:cNvGrpSpPr/>
              <p:nvPr userDrawn="1"/>
            </p:nvGrpSpPr>
            <p:grpSpPr>
              <a:xfrm>
                <a:off x="499" y="3562"/>
                <a:ext cx="548" cy="708"/>
                <a:chOff x="499" y="3562"/>
                <a:chExt cx="548" cy="708"/>
              </a:xfrm>
            </p:grpSpPr>
            <p:sp>
              <p:nvSpPr>
                <p:cNvPr id="1046" name="任意多边形 7189"/>
                <p:cNvSpPr/>
                <p:nvPr userDrawn="1"/>
              </p:nvSpPr>
              <p:spPr>
                <a:xfrm>
                  <a:off x="499" y="3587"/>
                  <a:ext cx="157" cy="87"/>
                </a:xfrm>
                <a:custGeom>
                  <a:avLst/>
                  <a:gdLst/>
                  <a:ahLst/>
                  <a:cxnLst/>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ln>
              </p:spPr>
              <p:txBody>
                <a:bodyPr/>
                <a:p>
                  <a:endParaRPr lang="zh-CN" altLang="en-US"/>
                </a:p>
              </p:txBody>
            </p:sp>
            <p:sp>
              <p:nvSpPr>
                <p:cNvPr id="1047" name="任意多边形 7190"/>
                <p:cNvSpPr/>
                <p:nvPr userDrawn="1"/>
              </p:nvSpPr>
              <p:spPr>
                <a:xfrm>
                  <a:off x="636" y="4137"/>
                  <a:ext cx="115" cy="133"/>
                </a:xfrm>
                <a:custGeom>
                  <a:avLst/>
                  <a:gdLst/>
                  <a:ahLst/>
                  <a:cxnLst/>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ln>
              </p:spPr>
              <p:txBody>
                <a:bodyPr/>
                <a:p>
                  <a:endParaRPr lang="zh-CN" altLang="en-US"/>
                </a:p>
              </p:txBody>
            </p:sp>
            <p:sp>
              <p:nvSpPr>
                <p:cNvPr id="1048" name="任意多边形 7191"/>
                <p:cNvSpPr/>
                <p:nvPr userDrawn="1"/>
              </p:nvSpPr>
              <p:spPr>
                <a:xfrm>
                  <a:off x="1004" y="3562"/>
                  <a:ext cx="43" cy="117"/>
                </a:xfrm>
                <a:custGeom>
                  <a:avLst/>
                  <a:gdLst/>
                  <a:ahLst/>
                  <a:cxnLst/>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ln>
              </p:spPr>
              <p:txBody>
                <a:bodyPr/>
                <a:p>
                  <a:endParaRPr lang="zh-CN" altLang="en-US"/>
                </a:p>
              </p:txBody>
            </p:sp>
          </p:grpSp>
          <p:sp>
            <p:nvSpPr>
              <p:cNvPr id="1049" name="任意多边形 7192"/>
              <p:cNvSpPr/>
              <p:nvPr userDrawn="1"/>
            </p:nvSpPr>
            <p:spPr>
              <a:xfrm>
                <a:off x="76" y="3732"/>
                <a:ext cx="595" cy="250"/>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1050" name="任意多边形 7193"/>
              <p:cNvSpPr/>
              <p:nvPr userDrawn="1"/>
            </p:nvSpPr>
            <p:spPr>
              <a:xfrm>
                <a:off x="260" y="3886"/>
                <a:ext cx="244" cy="148"/>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sp>
            <p:nvSpPr>
              <p:cNvPr id="1051" name="任意多边形 7194"/>
              <p:cNvSpPr/>
              <p:nvPr userDrawn="1"/>
            </p:nvSpPr>
            <p:spPr>
              <a:xfrm>
                <a:off x="565" y="3680"/>
                <a:ext cx="107" cy="238"/>
              </a:xfrm>
              <a:custGeom>
                <a:avLst/>
                <a:gdLst/>
                <a:ahLst/>
                <a:cxnLst/>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ln>
            </p:spPr>
            <p:txBody>
              <a:bodyPr/>
              <a:p>
                <a:endParaRPr lang="zh-CN" altLang="en-US"/>
              </a:p>
            </p:txBody>
          </p:sp>
          <p:grpSp>
            <p:nvGrpSpPr>
              <p:cNvPr id="1052" name="组合 7195"/>
              <p:cNvGrpSpPr/>
              <p:nvPr userDrawn="1"/>
            </p:nvGrpSpPr>
            <p:grpSpPr>
              <a:xfrm>
                <a:off x="5" y="3490"/>
                <a:ext cx="1124" cy="678"/>
                <a:chOff x="5" y="3490"/>
                <a:chExt cx="1124" cy="678"/>
              </a:xfrm>
            </p:grpSpPr>
            <p:sp>
              <p:nvSpPr>
                <p:cNvPr id="1053" name="任意多边形 7196"/>
                <p:cNvSpPr/>
                <p:nvPr userDrawn="1"/>
              </p:nvSpPr>
              <p:spPr>
                <a:xfrm>
                  <a:off x="669" y="4048"/>
                  <a:ext cx="75" cy="87"/>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1054" name="任意多边形 7197"/>
                <p:cNvSpPr/>
                <p:nvPr userDrawn="1"/>
              </p:nvSpPr>
              <p:spPr>
                <a:xfrm>
                  <a:off x="5" y="3728"/>
                  <a:ext cx="842" cy="440"/>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1055" name="任意多边形 7198"/>
                <p:cNvSpPr/>
                <p:nvPr userDrawn="1"/>
              </p:nvSpPr>
              <p:spPr>
                <a:xfrm>
                  <a:off x="106" y="3770"/>
                  <a:ext cx="80" cy="167"/>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1056" name="任意多边形 7199"/>
                <p:cNvSpPr/>
                <p:nvPr userDrawn="1"/>
              </p:nvSpPr>
              <p:spPr>
                <a:xfrm>
                  <a:off x="449" y="3490"/>
                  <a:ext cx="322" cy="594"/>
                </a:xfrm>
                <a:custGeom>
                  <a:avLst/>
                  <a:gdLst/>
                  <a:ahLst/>
                  <a:cxnLst/>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ln>
              </p:spPr>
              <p:txBody>
                <a:bodyPr/>
                <a:p>
                  <a:endParaRPr lang="zh-CN" altLang="en-US"/>
                </a:p>
              </p:txBody>
            </p:sp>
            <p:sp>
              <p:nvSpPr>
                <p:cNvPr id="1057" name="任意多边形 7200"/>
                <p:cNvSpPr/>
                <p:nvPr userDrawn="1"/>
              </p:nvSpPr>
              <p:spPr>
                <a:xfrm>
                  <a:off x="578" y="3650"/>
                  <a:ext cx="96" cy="252"/>
                </a:xfrm>
                <a:custGeom>
                  <a:avLst/>
                  <a:gdLst/>
                  <a:ahLst/>
                  <a:cxnLst/>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ln>
              </p:spPr>
              <p:txBody>
                <a:bodyPr/>
                <a:p>
                  <a:endParaRPr lang="zh-CN" altLang="en-US"/>
                </a:p>
              </p:txBody>
            </p:sp>
            <p:sp>
              <p:nvSpPr>
                <p:cNvPr id="1058" name="任意多边形 7201"/>
                <p:cNvSpPr/>
                <p:nvPr userDrawn="1"/>
              </p:nvSpPr>
              <p:spPr>
                <a:xfrm>
                  <a:off x="328" y="3630"/>
                  <a:ext cx="195" cy="135"/>
                </a:xfrm>
                <a:custGeom>
                  <a:avLst/>
                  <a:gdLst/>
                  <a:ahLst/>
                  <a:cxnLst/>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ln>
              </p:spPr>
              <p:txBody>
                <a:bodyPr/>
                <a:p>
                  <a:endParaRPr lang="zh-CN" altLang="en-US"/>
                </a:p>
              </p:txBody>
            </p:sp>
            <p:sp>
              <p:nvSpPr>
                <p:cNvPr id="1059" name="任意多边形 7202"/>
                <p:cNvSpPr/>
                <p:nvPr userDrawn="1"/>
              </p:nvSpPr>
              <p:spPr>
                <a:xfrm>
                  <a:off x="658" y="3538"/>
                  <a:ext cx="471" cy="212"/>
                </a:xfrm>
                <a:custGeom>
                  <a:avLst/>
                  <a:gdLst/>
                  <a:ahLst/>
                  <a:cxnLst/>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ln>
              </p:spPr>
              <p:txBody>
                <a:bodyPr/>
                <a:p>
                  <a:endParaRPr lang="zh-CN" altLang="en-US"/>
                </a:p>
              </p:txBody>
            </p:sp>
            <p:sp>
              <p:nvSpPr>
                <p:cNvPr id="1060" name="任意多边形 7203"/>
                <p:cNvSpPr/>
                <p:nvPr userDrawn="1"/>
              </p:nvSpPr>
              <p:spPr>
                <a:xfrm>
                  <a:off x="717" y="3606"/>
                  <a:ext cx="245" cy="86"/>
                </a:xfrm>
                <a:custGeom>
                  <a:avLst/>
                  <a:gdLst/>
                  <a:ahLst/>
                  <a:cxnLst/>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ln>
              </p:spPr>
              <p:txBody>
                <a:bodyPr/>
                <a:p>
                  <a:endParaRPr lang="zh-CN" altLang="en-US"/>
                </a:p>
              </p:txBody>
            </p:sp>
          </p:grpSp>
        </p:grpSp>
      </p:grpSp>
      <p:grpSp>
        <p:nvGrpSpPr>
          <p:cNvPr id="1061" name="组合 7204"/>
          <p:cNvGrpSpPr/>
          <p:nvPr/>
        </p:nvGrpSpPr>
        <p:grpSpPr>
          <a:xfrm>
            <a:off x="8680450" y="2116138"/>
            <a:ext cx="385763" cy="4308475"/>
            <a:chOff x="5468" y="1333"/>
            <a:chExt cx="243" cy="2714"/>
          </a:xfrm>
        </p:grpSpPr>
        <p:sp>
          <p:nvSpPr>
            <p:cNvPr id="1062" name="任意多边形 7205"/>
            <p:cNvSpPr/>
            <p:nvPr userDrawn="1"/>
          </p:nvSpPr>
          <p:spPr>
            <a:xfrm flipH="1">
              <a:off x="5468" y="2620"/>
              <a:ext cx="205" cy="1427"/>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sp>
          <p:nvSpPr>
            <p:cNvPr id="1063" name="任意多边形 7206"/>
            <p:cNvSpPr/>
            <p:nvPr userDrawn="1"/>
          </p:nvSpPr>
          <p:spPr>
            <a:xfrm flipH="1">
              <a:off x="5506" y="1333"/>
              <a:ext cx="205" cy="1633"/>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grpSp>
      <p:grpSp>
        <p:nvGrpSpPr>
          <p:cNvPr id="1064" name="组合 7207"/>
          <p:cNvGrpSpPr/>
          <p:nvPr/>
        </p:nvGrpSpPr>
        <p:grpSpPr>
          <a:xfrm>
            <a:off x="7318375" y="90488"/>
            <a:ext cx="2133600" cy="1911350"/>
            <a:chOff x="4610" y="57"/>
            <a:chExt cx="1344" cy="1204"/>
          </a:xfrm>
        </p:grpSpPr>
        <p:grpSp>
          <p:nvGrpSpPr>
            <p:cNvPr id="1065" name="组合 7208"/>
            <p:cNvGrpSpPr/>
            <p:nvPr userDrawn="1"/>
          </p:nvGrpSpPr>
          <p:grpSpPr>
            <a:xfrm>
              <a:off x="4610" y="57"/>
              <a:ext cx="1344" cy="1204"/>
              <a:chOff x="4610" y="57"/>
              <a:chExt cx="1344" cy="1204"/>
            </a:xfrm>
          </p:grpSpPr>
          <p:sp>
            <p:nvSpPr>
              <p:cNvPr id="1066" name="任意多边形 7209"/>
              <p:cNvSpPr/>
              <p:nvPr userDrawn="1"/>
            </p:nvSpPr>
            <p:spPr>
              <a:xfrm rot="-3172564">
                <a:off x="5430" y="1086"/>
                <a:ext cx="62" cy="288"/>
              </a:xfrm>
              <a:custGeom>
                <a:avLst/>
                <a:gdLst/>
                <a:ahLst/>
                <a:cxnLst/>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ln>
            </p:spPr>
            <p:txBody>
              <a:bodyPr/>
              <a:p>
                <a:endParaRPr lang="zh-CN" altLang="en-US"/>
              </a:p>
            </p:txBody>
          </p:sp>
          <p:grpSp>
            <p:nvGrpSpPr>
              <p:cNvPr id="1067" name="组合 7210"/>
              <p:cNvGrpSpPr/>
              <p:nvPr userDrawn="1"/>
            </p:nvGrpSpPr>
            <p:grpSpPr>
              <a:xfrm>
                <a:off x="4610" y="57"/>
                <a:ext cx="1344" cy="985"/>
                <a:chOff x="4610" y="57"/>
                <a:chExt cx="1344" cy="985"/>
              </a:xfrm>
            </p:grpSpPr>
            <p:sp>
              <p:nvSpPr>
                <p:cNvPr id="1068" name="任意多边形 7211"/>
                <p:cNvSpPr/>
                <p:nvPr userDrawn="1"/>
              </p:nvSpPr>
              <p:spPr>
                <a:xfrm rot="-3172564">
                  <a:off x="4964" y="69"/>
                  <a:ext cx="153" cy="125"/>
                </a:xfrm>
                <a:custGeom>
                  <a:avLst/>
                  <a:gdLst/>
                  <a:ahLst/>
                  <a:cxnLst/>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ln>
              </p:spPr>
              <p:txBody>
                <a:bodyPr/>
                <a:p>
                  <a:endParaRPr lang="zh-CN" altLang="en-US"/>
                </a:p>
              </p:txBody>
            </p:sp>
            <p:sp>
              <p:nvSpPr>
                <p:cNvPr id="1069" name="任意多边形 7212"/>
                <p:cNvSpPr/>
                <p:nvPr userDrawn="1"/>
              </p:nvSpPr>
              <p:spPr>
                <a:xfrm rot="-3172564">
                  <a:off x="5046" y="329"/>
                  <a:ext cx="269" cy="438"/>
                </a:xfrm>
                <a:custGeom>
                  <a:avLst/>
                  <a:gdLst/>
                  <a:ahLst/>
                  <a:cxnLst/>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ln>
              </p:spPr>
              <p:txBody>
                <a:bodyPr/>
                <a:p>
                  <a:endParaRPr lang="zh-CN" altLang="en-US"/>
                </a:p>
              </p:txBody>
            </p:sp>
            <p:sp>
              <p:nvSpPr>
                <p:cNvPr id="1070" name="任意多边形 7213"/>
                <p:cNvSpPr/>
                <p:nvPr userDrawn="1"/>
              </p:nvSpPr>
              <p:spPr>
                <a:xfrm rot="-3172564">
                  <a:off x="4856" y="179"/>
                  <a:ext cx="505" cy="898"/>
                </a:xfrm>
                <a:custGeom>
                  <a:avLst/>
                  <a:gdLst/>
                  <a:ahLst/>
                  <a:cxnLst/>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ln>
              </p:spPr>
              <p:txBody>
                <a:bodyPr/>
                <a:p>
                  <a:endParaRPr lang="zh-CN" altLang="en-US"/>
                </a:p>
              </p:txBody>
            </p:sp>
            <p:sp>
              <p:nvSpPr>
                <p:cNvPr id="1071" name="任意多边形 7214"/>
                <p:cNvSpPr/>
                <p:nvPr userDrawn="1"/>
              </p:nvSpPr>
              <p:spPr>
                <a:xfrm rot="-3172564">
                  <a:off x="4903" y="-19"/>
                  <a:ext cx="758" cy="1344"/>
                </a:xfrm>
                <a:custGeom>
                  <a:avLst/>
                  <a:gdLst/>
                  <a:ahLst/>
                  <a:cxnLst/>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ln>
              </p:spPr>
              <p:txBody>
                <a:bodyPr/>
                <a:p>
                  <a:endParaRPr lang="zh-CN" altLang="en-US"/>
                </a:p>
              </p:txBody>
            </p:sp>
            <p:sp>
              <p:nvSpPr>
                <p:cNvPr id="1072" name="任意多边形 7215"/>
                <p:cNvSpPr/>
                <p:nvPr userDrawn="1"/>
              </p:nvSpPr>
              <p:spPr>
                <a:xfrm rot="-3172564">
                  <a:off x="5295" y="894"/>
                  <a:ext cx="169" cy="122"/>
                </a:xfrm>
                <a:custGeom>
                  <a:avLst/>
                  <a:gdLst/>
                  <a:ahLst/>
                  <a:cxnLst/>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ln>
              </p:spPr>
              <p:txBody>
                <a:bodyPr/>
                <a:p>
                  <a:endParaRPr lang="zh-CN" altLang="en-US"/>
                </a:p>
              </p:txBody>
            </p:sp>
            <p:sp>
              <p:nvSpPr>
                <p:cNvPr id="1073" name="任意多边形 7216"/>
                <p:cNvSpPr/>
                <p:nvPr userDrawn="1"/>
              </p:nvSpPr>
              <p:spPr>
                <a:xfrm rot="-3172564">
                  <a:off x="5251" y="803"/>
                  <a:ext cx="181" cy="144"/>
                </a:xfrm>
                <a:custGeom>
                  <a:avLst/>
                  <a:gdLst/>
                  <a:ahLst/>
                  <a:cxnLst/>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ln>
              </p:spPr>
              <p:txBody>
                <a:bodyPr/>
                <a:p>
                  <a:endParaRPr lang="zh-CN" altLang="en-US"/>
                </a:p>
              </p:txBody>
            </p:sp>
            <p:sp>
              <p:nvSpPr>
                <p:cNvPr id="1074" name="任意多边形 7217"/>
                <p:cNvSpPr/>
                <p:nvPr userDrawn="1"/>
              </p:nvSpPr>
              <p:spPr>
                <a:xfrm rot="-3172564">
                  <a:off x="4983" y="208"/>
                  <a:ext cx="181" cy="147"/>
                </a:xfrm>
                <a:custGeom>
                  <a:avLst/>
                  <a:gdLst/>
                  <a:ahLst/>
                  <a:cxnLst/>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ln>
              </p:spPr>
              <p:txBody>
                <a:bodyPr/>
                <a:p>
                  <a:endParaRPr lang="zh-CN" altLang="en-US"/>
                </a:p>
              </p:txBody>
            </p:sp>
            <p:sp>
              <p:nvSpPr>
                <p:cNvPr id="1075" name="任意多边形 7218"/>
                <p:cNvSpPr/>
                <p:nvPr userDrawn="1"/>
              </p:nvSpPr>
              <p:spPr>
                <a:xfrm rot="-3172564">
                  <a:off x="4946" y="139"/>
                  <a:ext cx="179" cy="138"/>
                </a:xfrm>
                <a:custGeom>
                  <a:avLst/>
                  <a:gdLst/>
                  <a:ahLst/>
                  <a:cxnLst/>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ln>
              </p:spPr>
              <p:txBody>
                <a:bodyPr/>
                <a:p>
                  <a:endParaRPr lang="zh-CN" altLang="en-US"/>
                </a:p>
              </p:txBody>
            </p:sp>
          </p:grpSp>
        </p:grpSp>
        <p:sp>
          <p:nvSpPr>
            <p:cNvPr id="1076" name="直接连接符 7219"/>
            <p:cNvSpPr/>
            <p:nvPr userDrawn="1"/>
          </p:nvSpPr>
          <p:spPr>
            <a:xfrm>
              <a:off x="4870" y="84"/>
              <a:ext cx="42" cy="96"/>
            </a:xfrm>
            <a:prstGeom prst="line">
              <a:avLst/>
            </a:prstGeom>
            <a:ln w="38100" cap="flat" cmpd="sng">
              <a:solidFill>
                <a:schemeClr val="accent2"/>
              </a:solidFill>
              <a:prstDash val="solid"/>
              <a:round/>
              <a:headEnd type="none" w="med" len="med"/>
              <a:tailEnd type="none" w="med" len="med"/>
            </a:ln>
          </p:spPr>
          <p:txBody>
            <a:bodyPr anchor="t"/>
            <a:p>
              <a:pPr lvl="0"/>
              <a:endParaRPr lang="zh-CN" altLang="en-US">
                <a:latin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p:random/>
  </p:transition>
  <p:hf sldNum="0" hdr="0" ftr="0" dt="0"/>
  <p:txStyles>
    <p:titleStyle>
      <a:lvl1pPr marL="0" lvl="0" indent="0" algn="ctr" defTabSz="914400" eaLnBrk="1" fontAlgn="base" latinLnBrk="0" hangingPunct="1">
        <a:spcBef>
          <a:spcPct val="0"/>
        </a:spcBef>
        <a:spcAft>
          <a:spcPct val="0"/>
        </a:spcAft>
        <a:buClr>
          <a:srgbClr val="000000"/>
        </a:buClr>
        <a:buNone/>
        <a:defRPr sz="4400" b="1" i="0" u="none" kern="1200" baseline="0">
          <a:solidFill>
            <a:schemeClr val="folHlink"/>
          </a:solidFill>
          <a:latin typeface="+mj-lt"/>
          <a:ea typeface="+mj-ea"/>
          <a:cs typeface="+mj-cs"/>
        </a:defRPr>
      </a:lvl1pPr>
    </p:titleStyle>
    <p:bodyStyle>
      <a:lvl1pPr marL="342900" lvl="0" indent="-342900" algn="l" defTabSz="914400" eaLnBrk="1" fontAlgn="base" latinLnBrk="0" hangingPunct="1">
        <a:spcBef>
          <a:spcPct val="20000"/>
        </a:spcBef>
        <a:spcAft>
          <a:spcPct val="0"/>
        </a:spcAft>
        <a:buChar char="•"/>
        <a:defRPr sz="3200" b="1" i="0" u="none" kern="1200" baseline="0">
          <a:solidFill>
            <a:schemeClr val="folHlink"/>
          </a:solidFill>
          <a:latin typeface="+mn-lt"/>
          <a:ea typeface="+mn-ea"/>
          <a:cs typeface="+mn-cs"/>
        </a:defRPr>
      </a:lvl1pPr>
      <a:lvl2pPr marL="742950" lvl="1" indent="-285750" algn="l" defTabSz="914400" eaLnBrk="1" fontAlgn="base" latinLnBrk="0" hangingPunct="1">
        <a:spcBef>
          <a:spcPct val="20000"/>
        </a:spcBef>
        <a:spcAft>
          <a:spcPct val="0"/>
        </a:spcAft>
        <a:buChar char="–"/>
        <a:defRPr sz="2800" b="1" i="0" u="none" kern="1200" baseline="0">
          <a:solidFill>
            <a:schemeClr val="folHlink"/>
          </a:solidFill>
          <a:latin typeface="+mn-lt"/>
          <a:ea typeface="+mn-ea"/>
          <a:cs typeface="+mn-cs"/>
        </a:defRPr>
      </a:lvl2pPr>
      <a:lvl3pPr marL="1143000" lvl="2" indent="-228600" algn="l" defTabSz="914400" eaLnBrk="1" fontAlgn="base" latinLnBrk="0" hangingPunct="1">
        <a:spcBef>
          <a:spcPct val="20000"/>
        </a:spcBef>
        <a:spcAft>
          <a:spcPct val="0"/>
        </a:spcAft>
        <a:buChar char="•"/>
        <a:defRPr sz="2400" b="1" i="0" u="none" kern="1200" baseline="0">
          <a:solidFill>
            <a:schemeClr val="folHlink"/>
          </a:solidFill>
          <a:latin typeface="+mn-lt"/>
          <a:ea typeface="+mn-ea"/>
          <a:cs typeface="+mn-cs"/>
        </a:defRPr>
      </a:lvl3pPr>
      <a:lvl4pPr marL="1600200" lvl="3"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4pPr>
      <a:lvl5pPr marL="2057400" lvl="4"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5pPr>
      <a:lvl6pPr marL="2514600" lvl="5"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6pPr>
      <a:lvl7pPr marL="2971800" lvl="6"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7pPr>
      <a:lvl8pPr marL="3429000" lvl="7"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8pPr>
      <a:lvl9pPr marL="3886200" lvl="8" indent="-228600" algn="l" defTabSz="914400" eaLnBrk="1" fontAlgn="base" latinLnBrk="0" hangingPunct="1">
        <a:spcBef>
          <a:spcPct val="20000"/>
        </a:spcBef>
        <a:spcAft>
          <a:spcPct val="0"/>
        </a:spcAft>
        <a:buChar char="»"/>
        <a:defRPr sz="2000" b="1" i="0" u="none" kern="1200" baseline="0">
          <a:solidFill>
            <a:schemeClr val="folHlink"/>
          </a:solidFill>
          <a:latin typeface="+mn-lt"/>
          <a:ea typeface="+mn-ea"/>
          <a:cs typeface="+mn-cs"/>
        </a:defRPr>
      </a:lvl9pPr>
    </p:bodyStyle>
    <p:otherStyle>
      <a:lvl1pPr marL="0" lvl="0" indent="0" algn="l" defTabSz="914400" eaLnBrk="1" fontAlgn="base" latinLnBrk="0" hangingPunct="1">
        <a:spcBef>
          <a:spcPct val="0"/>
        </a:spcBef>
        <a:spcAft>
          <a:spcPct val="0"/>
        </a:spcAft>
        <a:buNone/>
        <a:defRPr sz="24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None/>
        <a:defRPr sz="1800" b="1"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 Target="slide8.xml"/><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slide" Target="slide29.xml"/><Relationship Id="rId1" Type="http://schemas.openxmlformats.org/officeDocument/2006/relationships/slide" Target="slide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slide" Target="slide18.xml"/><Relationship Id="rId2" Type="http://schemas.openxmlformats.org/officeDocument/2006/relationships/slide" Target="slide26.xml"/><Relationship Id="rId1" Type="http://schemas.openxmlformats.org/officeDocument/2006/relationships/slide" Target="slide22.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png"/><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8.xm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8.e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9.jpeg"/><Relationship Id="rId3" Type="http://schemas.openxmlformats.org/officeDocument/2006/relationships/slide" Target="slide68.xml"/><Relationship Id="rId2" Type="http://schemas.openxmlformats.org/officeDocument/2006/relationships/slide" Target="slide52.xml"/><Relationship Id="rId1" Type="http://schemas.openxmlformats.org/officeDocument/2006/relationships/slide" Target="slide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slide" Target="slide30.xml"/><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 Target="slide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32.xml"/><Relationship Id="rId2" Type="http://schemas.openxmlformats.org/officeDocument/2006/relationships/image" Target="../media/image32.jpeg"/><Relationship Id="rId1" Type="http://schemas.openxmlformats.org/officeDocument/2006/relationships/image" Target="../media/image31.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32.xml"/><Relationship Id="rId2" Type="http://schemas.openxmlformats.org/officeDocument/2006/relationships/image" Target="../media/image34.jpeg"/><Relationship Id="rId1"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32.xml"/><Relationship Id="rId4" Type="http://schemas.openxmlformats.org/officeDocument/2006/relationships/image" Target="../media/image61.jpeg"/><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image" Target="../media/image58.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30.xml"/><Relationship Id="rId2" Type="http://schemas.openxmlformats.org/officeDocument/2006/relationships/slide" Target="slide59.xml"/><Relationship Id="rId1" Type="http://schemas.openxmlformats.org/officeDocument/2006/relationships/slide" Target="slide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jpeg"/></Relationships>
</file>

<file path=ppt/slides/_rels/slide67.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74.emf"/><Relationship Id="rId3" Type="http://schemas.openxmlformats.org/officeDocument/2006/relationships/oleObject" Target="../embeddings/oleObject2.bin"/><Relationship Id="rId2" Type="http://schemas.openxmlformats.org/officeDocument/2006/relationships/image" Target="../media/image73.png"/><Relationship Id="rId1" Type="http://schemas.openxmlformats.org/officeDocument/2006/relationships/slide" Target="slide30.xml"/></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30.xml"/><Relationship Id="rId2" Type="http://schemas.openxmlformats.org/officeDocument/2006/relationships/slide" Target="slide1.xml"/><Relationship Id="rId1" Type="http://schemas.openxmlformats.org/officeDocument/2006/relationships/slide" Target="slide7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 Target="slide71.xml"/><Relationship Id="rId1" Type="http://schemas.openxmlformats.org/officeDocument/2006/relationships/slide" Target="slide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8.jpe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slide" Target="slide68.xml"/><Relationship Id="rId1" Type="http://schemas.openxmlformats.org/officeDocument/2006/relationships/image" Target="../media/image79.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slide" Target="slide17.xml"/><Relationship Id="rId1"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标题 6145"/>
          <p:cNvSpPr>
            <a:spLocks noGrp="1"/>
          </p:cNvSpPr>
          <p:nvPr>
            <p:ph type="ctrTitle"/>
          </p:nvPr>
        </p:nvSpPr>
        <p:spPr>
          <a:xfrm>
            <a:off x="827088" y="2205038"/>
            <a:ext cx="7705725" cy="1076325"/>
          </a:xfrm>
        </p:spPr>
        <p:txBody>
          <a:bodyPr anchor="b"/>
          <a:p>
            <a:pPr defTabSz="914400">
              <a:buSzPct val="100000"/>
            </a:pPr>
            <a:r>
              <a:rPr lang="zh-CN" altLang="en-US" sz="5400" kern="1200" baseline="0" dirty="0">
                <a:latin typeface="Comic Sans MS" panose="030F0702030302020204" pitchFamily="66" charset="0"/>
                <a:ea typeface="黑体" panose="02010609060101010101" pitchFamily="2" charset="-122"/>
              </a:rPr>
              <a:t>餐饮服务食品安全</a:t>
            </a:r>
            <a:endParaRPr lang="zh-CN" altLang="en-US" sz="5400" kern="1200" baseline="0" dirty="0">
              <a:latin typeface="Comic Sans MS" panose="030F0702030302020204" pitchFamily="66" charset="0"/>
              <a:ea typeface="黑体" panose="02010609060101010101" pitchFamily="2" charset="-122"/>
            </a:endParaRPr>
          </a:p>
        </p:txBody>
      </p:sp>
      <p:sp>
        <p:nvSpPr>
          <p:cNvPr id="2" name="副标题 1"/>
          <p:cNvSpPr/>
          <p:nvPr>
            <p:ph type="subTitle" idx="1"/>
          </p:nvPr>
        </p:nvSpPr>
        <p:spPr/>
        <p:txBody>
          <a:bodyPr/>
          <a:p>
            <a:endParaRPr lang="zh-CN" altLang="en-US"/>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图片 10241" descr="新食品安全法处罚L"/>
          <p:cNvPicPr>
            <a:picLocks noChangeAspect="1"/>
          </p:cNvPicPr>
          <p:nvPr/>
        </p:nvPicPr>
        <p:blipFill>
          <a:blip r:embed="rId1"/>
          <a:stretch>
            <a:fillRect/>
          </a:stretch>
        </p:blipFill>
        <p:spPr>
          <a:xfrm>
            <a:off x="179388" y="117475"/>
            <a:ext cx="8856662" cy="6456363"/>
          </a:xfrm>
          <a:prstGeom prst="rect">
            <a:avLst/>
          </a:prstGeom>
          <a:noFill/>
          <a:ln w="9525">
            <a:noFill/>
          </a:ln>
        </p:spPr>
      </p:pic>
      <p:sp>
        <p:nvSpPr>
          <p:cNvPr id="10242" name="页脚占位符 1"/>
          <p:cNvSpPr/>
          <p:nvPr>
            <p:ph type="ftr" sz="quarter" idx="11"/>
          </p:nvPr>
        </p:nvSpPr>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Comic Sans MS" panose="030F0702030302020204" pitchFamily="66"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5pPr>
          </a:lstStyle>
          <a:p>
            <a:pPr lvl="0" indent="0" algn="ctr"/>
            <a:r>
              <a:rPr lang="zh-CN" altLang="en-US" sz="1600" b="0" dirty="0">
                <a:ea typeface="华文行楷" panose="02010800040101010101" pitchFamily="2" charset="-122"/>
              </a:rPr>
              <a:t>餐饮服务食品安全</a:t>
            </a:r>
            <a:r>
              <a:rPr lang="en-US" altLang="x-none" sz="1600" b="0" dirty="0">
                <a:latin typeface="Arial" panose="020B0604020202020204" pitchFamily="34" charset="0"/>
                <a:ea typeface="华文行楷" panose="02010800040101010101" pitchFamily="2" charset="-122"/>
              </a:rPr>
              <a:t>——</a:t>
            </a:r>
            <a:r>
              <a:rPr lang="zh-CN" altLang="en-US" sz="1600" b="0" dirty="0">
                <a:ea typeface="华文行楷" panose="02010800040101010101" pitchFamily="2" charset="-122"/>
              </a:rPr>
              <a:t>熊敏</a:t>
            </a:r>
            <a:endParaRPr lang="zh-CN" altLang="en-US" sz="1600" b="0" dirty="0">
              <a:ea typeface="华文行楷" panose="02010800040101010101" pitchFamily="2" charset="-122"/>
            </a:endParaRPr>
          </a:p>
        </p:txBody>
      </p:sp>
      <p:sp>
        <p:nvSpPr>
          <p:cNvPr id="10243" name="灯片编号占位符 2"/>
          <p:cNvSpPr/>
          <p:nvPr>
            <p:ph type="sldNum" sz="quarter" idx="12"/>
          </p:nvPr>
        </p:nvSpPr>
        <p:spPr>
          <a:xfrm>
            <a:off x="7019925" y="6453188"/>
            <a:ext cx="1905000" cy="404812"/>
          </a:xfrm>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Comic Sans MS" panose="030F0702030302020204" pitchFamily="66"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Comic Sans MS" panose="030F0702030302020204" pitchFamily="66" charset="0"/>
                <a:ea typeface="宋体" panose="02010600030101010101" pitchFamily="2" charset="-122"/>
                <a:cs typeface="+mn-cs"/>
              </a:defRPr>
            </a:lvl5pPr>
          </a:lstStyle>
          <a:p>
            <a:pPr lvl="0" indent="0" algn="r"/>
            <a:fld id="{9A0DB2DC-4C9A-4742-B13C-FB6460FD3503}" type="slidenum">
              <a:rPr lang="zh-CN" altLang="en-US" sz="1400" dirty="0">
                <a:latin typeface="Times New Roman" panose="02020603050405020304" pitchFamily="18" charset="0"/>
              </a:rPr>
            </a:fld>
            <a:endParaRPr lang="zh-CN" altLang="en-US" sz="1400" dirty="0">
              <a:latin typeface="Times New Roman" panose="02020603050405020304" pitchFamily="18" charset="0"/>
            </a:endParaRPr>
          </a:p>
          <a:p>
            <a:pPr lvl="0" indent="0" algn="r"/>
            <a:endParaRPr lang="zh-CN" altLang="en-US" sz="1400" dirty="0">
              <a:latin typeface="Times New Roman" panose="02020603050405020304" pitchFamily="18"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8146" name="文本占位符 518145"/>
          <p:cNvSpPr>
            <a:spLocks noGrp="1"/>
          </p:cNvSpPr>
          <p:nvPr>
            <p:ph type="body" idx="1"/>
          </p:nvPr>
        </p:nvSpPr>
        <p:spPr>
          <a:xfrm>
            <a:off x="684213" y="1700213"/>
            <a:ext cx="7704137" cy="2881312"/>
          </a:xfrm>
        </p:spPr>
        <p:txBody>
          <a:bodyPr/>
          <a:p>
            <a:r>
              <a:rPr lang="zh-CN" altLang="en-US" dirty="0"/>
              <a:t>餐饮服务生产经营要求</a:t>
            </a:r>
            <a:endParaRPr lang="zh-CN" altLang="en-US" dirty="0"/>
          </a:p>
          <a:p>
            <a:pPr lvl="1"/>
            <a:r>
              <a:rPr lang="zh-CN" altLang="en-US" dirty="0"/>
              <a:t>原材料采购索证制度</a:t>
            </a:r>
            <a:endParaRPr lang="zh-CN" altLang="en-US" dirty="0"/>
          </a:p>
          <a:p>
            <a:pPr lvl="1"/>
            <a:r>
              <a:rPr lang="zh-CN" altLang="en-US" dirty="0"/>
              <a:t>食品添加剂的使用：限量、限品种</a:t>
            </a:r>
            <a:endParaRPr lang="zh-CN" altLang="en-US" dirty="0"/>
          </a:p>
          <a:p>
            <a:pPr lvl="1"/>
            <a:r>
              <a:rPr lang="zh-CN" altLang="en-US" dirty="0"/>
              <a:t>生产环境设施和布局</a:t>
            </a:r>
            <a:endParaRPr lang="zh-CN" altLang="en-US" dirty="0"/>
          </a:p>
          <a:p>
            <a:pPr lvl="1"/>
            <a:r>
              <a:rPr lang="zh-CN" altLang="en-US" dirty="0"/>
              <a:t>餐用具的清洗消毒</a:t>
            </a:r>
            <a:endParaRPr lang="zh-CN" altLang="en-US" dirty="0"/>
          </a:p>
          <a:p>
            <a:pPr lvl="1">
              <a:buNone/>
            </a:pPr>
            <a:endParaRPr lang="zh-CN" altLang="en-US" dirty="0"/>
          </a:p>
        </p:txBody>
      </p:sp>
      <p:sp>
        <p:nvSpPr>
          <p:cNvPr id="518147" name="标题 518146"/>
          <p:cNvSpPr>
            <a:spLocks noGrp="1"/>
          </p:cNvSpPr>
          <p:nvPr>
            <p:ph type="title"/>
          </p:nvPr>
        </p:nvSpPr>
        <p:spPr>
          <a:xfrm>
            <a:off x="323850" y="404813"/>
            <a:ext cx="7920038" cy="771525"/>
          </a:xfrm>
        </p:spPr>
        <p:txBody>
          <a:bodyPr anchor="b"/>
          <a:p>
            <a:r>
              <a:rPr lang="en-US" altLang="zh-CN" sz="4000"/>
              <a:t>《</a:t>
            </a:r>
            <a:r>
              <a:rPr lang="zh-CN" altLang="en-US" sz="4000" dirty="0"/>
              <a:t>食品安全法</a:t>
            </a:r>
            <a:r>
              <a:rPr lang="en-US" altLang="zh-CN" sz="4000"/>
              <a:t>》</a:t>
            </a:r>
            <a:r>
              <a:rPr lang="zh-CN" altLang="en-US" sz="4000" dirty="0"/>
              <a:t>对餐饮服务的要求</a:t>
            </a:r>
            <a:endParaRPr lang="zh-CN" altLang="en-US" sz="4000" dirty="0"/>
          </a:p>
        </p:txBody>
      </p:sp>
      <p:pic>
        <p:nvPicPr>
          <p:cNvPr id="518148" name="图片 518147" descr="食品安全法"/>
          <p:cNvPicPr>
            <a:picLocks noChangeAspect="1"/>
          </p:cNvPicPr>
          <p:nvPr/>
        </p:nvPicPr>
        <p:blipFill>
          <a:blip r:embed="rId1"/>
          <a:stretch>
            <a:fillRect/>
          </a:stretch>
        </p:blipFill>
        <p:spPr>
          <a:xfrm>
            <a:off x="6804025" y="5080000"/>
            <a:ext cx="2339975" cy="1778000"/>
          </a:xfrm>
          <a:prstGeom prst="rect">
            <a:avLst/>
          </a:prstGeom>
          <a:noFill/>
          <a:ln w="28575" cap="flat" cmpd="sng">
            <a:solidFill>
              <a:srgbClr val="FF0000"/>
            </a:solidFill>
            <a:prstDash val="solid"/>
            <a:miter/>
            <a:headEnd type="none" w="med" len="med"/>
            <a:tailEnd type="none" w="med" len="med"/>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8146">
                                            <p:txEl>
                                              <p:charRg st="0" end="11"/>
                                            </p:txEl>
                                          </p:spTgt>
                                        </p:tgtEl>
                                        <p:attrNameLst>
                                          <p:attrName>style.visibility</p:attrName>
                                        </p:attrNameLst>
                                      </p:cBhvr>
                                      <p:to>
                                        <p:strVal val="visible"/>
                                      </p:to>
                                    </p:set>
                                    <p:animEffect transition="in" filter="checkerboard(across)">
                                      <p:cBhvr>
                                        <p:cTn id="7" dur="500"/>
                                        <p:tgtEl>
                                          <p:spTgt spid="518146">
                                            <p:txEl>
                                              <p:charRg st="0"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18146">
                                            <p:txEl>
                                              <p:charRg st="11" end="21"/>
                                            </p:txEl>
                                          </p:spTgt>
                                        </p:tgtEl>
                                        <p:attrNameLst>
                                          <p:attrName>style.visibility</p:attrName>
                                        </p:attrNameLst>
                                      </p:cBhvr>
                                      <p:to>
                                        <p:strVal val="visible"/>
                                      </p:to>
                                    </p:set>
                                    <p:animEffect transition="in" filter="checkerboard(across)">
                                      <p:cBhvr>
                                        <p:cTn id="12" dur="500"/>
                                        <p:tgtEl>
                                          <p:spTgt spid="518146">
                                            <p:txEl>
                                              <p:charRg st="11" end="2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18146">
                                            <p:txEl>
                                              <p:charRg st="21" end="37"/>
                                            </p:txEl>
                                          </p:spTgt>
                                        </p:tgtEl>
                                        <p:attrNameLst>
                                          <p:attrName>style.visibility</p:attrName>
                                        </p:attrNameLst>
                                      </p:cBhvr>
                                      <p:to>
                                        <p:strVal val="visible"/>
                                      </p:to>
                                    </p:set>
                                    <p:animEffect transition="in" filter="checkerboard(across)">
                                      <p:cBhvr>
                                        <p:cTn id="17" dur="500"/>
                                        <p:tgtEl>
                                          <p:spTgt spid="518146">
                                            <p:txEl>
                                              <p:charRg st="21" end="3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18146">
                                            <p:txEl>
                                              <p:charRg st="37" end="47"/>
                                            </p:txEl>
                                          </p:spTgt>
                                        </p:tgtEl>
                                        <p:attrNameLst>
                                          <p:attrName>style.visibility</p:attrName>
                                        </p:attrNameLst>
                                      </p:cBhvr>
                                      <p:to>
                                        <p:strVal val="visible"/>
                                      </p:to>
                                    </p:set>
                                    <p:animEffect transition="in" filter="checkerboard(across)">
                                      <p:cBhvr>
                                        <p:cTn id="22" dur="500"/>
                                        <p:tgtEl>
                                          <p:spTgt spid="518146">
                                            <p:txEl>
                                              <p:charRg st="37" end="4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18146">
                                            <p:txEl>
                                              <p:charRg st="47" end="56"/>
                                            </p:txEl>
                                          </p:spTgt>
                                        </p:tgtEl>
                                        <p:attrNameLst>
                                          <p:attrName>style.visibility</p:attrName>
                                        </p:attrNameLst>
                                      </p:cBhvr>
                                      <p:to>
                                        <p:strVal val="visible"/>
                                      </p:to>
                                    </p:set>
                                    <p:animEffect transition="in" filter="checkerboard(across)">
                                      <p:cBhvr>
                                        <p:cTn id="27" dur="500"/>
                                        <p:tgtEl>
                                          <p:spTgt spid="518146">
                                            <p:txEl>
                                              <p:charRg st="47" end="5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9170" name="文本占位符 519169"/>
          <p:cNvSpPr>
            <a:spLocks noGrp="1"/>
          </p:cNvSpPr>
          <p:nvPr>
            <p:ph type="body" idx="1"/>
          </p:nvPr>
        </p:nvSpPr>
        <p:spPr>
          <a:xfrm>
            <a:off x="468313" y="1268413"/>
            <a:ext cx="7920037" cy="4032250"/>
          </a:xfrm>
        </p:spPr>
        <p:txBody>
          <a:bodyPr/>
          <a:p>
            <a:r>
              <a:rPr lang="zh-CN" altLang="en-US" dirty="0"/>
              <a:t>餐饮服务食品安全管理制度</a:t>
            </a:r>
            <a:endParaRPr lang="zh-CN" altLang="en-US" dirty="0"/>
          </a:p>
          <a:p>
            <a:pPr lvl="1"/>
            <a:r>
              <a:rPr lang="zh-CN" altLang="en-US" dirty="0"/>
              <a:t>从业人员健康管理及培训</a:t>
            </a:r>
            <a:endParaRPr lang="zh-CN" altLang="en-US" dirty="0"/>
          </a:p>
          <a:p>
            <a:pPr lvl="1"/>
            <a:r>
              <a:rPr lang="zh-CN" altLang="en-US" dirty="0"/>
              <a:t>配备专职或者兼职食品安全管理人员</a:t>
            </a:r>
            <a:endParaRPr lang="zh-CN" altLang="en-US" dirty="0"/>
          </a:p>
          <a:p>
            <a:pPr lvl="1"/>
            <a:r>
              <a:rPr lang="zh-CN" altLang="en-US" dirty="0"/>
              <a:t>严格遵守国家食品药品监督管理部门制定的餐饮服务食品安全操作规范 ：包括库房管理、凉菜制作、设备设施卫生、餐用具清洗消毒等</a:t>
            </a:r>
            <a:endParaRPr lang="zh-CN" altLang="en-US" dirty="0"/>
          </a:p>
          <a:p>
            <a:pPr lvl="1"/>
            <a:r>
              <a:rPr lang="zh-CN" altLang="en-US" dirty="0"/>
              <a:t>提倡建立危害分析关键控制点系统（</a:t>
            </a:r>
            <a:r>
              <a:rPr lang="en-US" altLang="zh-CN"/>
              <a:t>HACCP</a:t>
            </a:r>
            <a:r>
              <a:rPr lang="zh-CN" altLang="en-US" dirty="0"/>
              <a:t>）</a:t>
            </a:r>
            <a:endParaRPr lang="zh-CN" altLang="en-US" dirty="0"/>
          </a:p>
        </p:txBody>
      </p:sp>
      <p:sp>
        <p:nvSpPr>
          <p:cNvPr id="519171" name="标题 519170"/>
          <p:cNvSpPr>
            <a:spLocks noGrp="1"/>
          </p:cNvSpPr>
          <p:nvPr>
            <p:ph type="title"/>
          </p:nvPr>
        </p:nvSpPr>
        <p:spPr>
          <a:xfrm>
            <a:off x="250825" y="333375"/>
            <a:ext cx="8064500" cy="915988"/>
          </a:xfrm>
        </p:spPr>
        <p:txBody>
          <a:bodyPr vert="horz" wrap="square" lIns="91440" tIns="45720" rIns="91440" bIns="45720" anchor="b"/>
          <a:p>
            <a:r>
              <a:rPr lang="en-US" altLang="zh-CN" sz="4000"/>
              <a:t>《</a:t>
            </a:r>
            <a:r>
              <a:rPr lang="zh-CN" altLang="en-US" sz="4000" dirty="0"/>
              <a:t>食品安全法</a:t>
            </a:r>
            <a:r>
              <a:rPr lang="en-US" altLang="zh-CN" sz="4000"/>
              <a:t>》</a:t>
            </a:r>
            <a:r>
              <a:rPr lang="zh-CN" altLang="en-US" sz="4000" dirty="0"/>
              <a:t>对餐饮服务的要求</a:t>
            </a:r>
            <a:endParaRPr lang="zh-CN" altLang="en-US" sz="4000" dirty="0"/>
          </a:p>
        </p:txBody>
      </p:sp>
      <p:pic>
        <p:nvPicPr>
          <p:cNvPr id="519172" name="图片 519171" descr="食品安全法"/>
          <p:cNvPicPr>
            <a:picLocks noChangeAspect="1"/>
          </p:cNvPicPr>
          <p:nvPr/>
        </p:nvPicPr>
        <p:blipFill>
          <a:blip r:embed="rId1"/>
          <a:stretch>
            <a:fillRect/>
          </a:stretch>
        </p:blipFill>
        <p:spPr>
          <a:xfrm>
            <a:off x="6948488" y="5189538"/>
            <a:ext cx="2195512" cy="1668462"/>
          </a:xfrm>
          <a:prstGeom prst="rect">
            <a:avLst/>
          </a:prstGeom>
          <a:noFill/>
          <a:ln w="28575" cap="flat" cmpd="sng">
            <a:solidFill>
              <a:srgbClr val="FF0000"/>
            </a:solidFill>
            <a:prstDash val="solid"/>
            <a:miter/>
            <a:headEnd type="none" w="med" len="med"/>
            <a:tailEnd type="none" w="med" len="med"/>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9170">
                                            <p:txEl>
                                              <p:charRg st="0" end="13"/>
                                            </p:txEl>
                                          </p:spTgt>
                                        </p:tgtEl>
                                        <p:attrNameLst>
                                          <p:attrName>style.visibility</p:attrName>
                                        </p:attrNameLst>
                                      </p:cBhvr>
                                      <p:to>
                                        <p:strVal val="visible"/>
                                      </p:to>
                                    </p:set>
                                    <p:animEffect transition="in" filter="checkerboard(across)">
                                      <p:cBhvr>
                                        <p:cTn id="7" dur="500"/>
                                        <p:tgtEl>
                                          <p:spTgt spid="519170">
                                            <p:txEl>
                                              <p:charRg st="0" end="1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19170">
                                            <p:txEl>
                                              <p:charRg st="13" end="25"/>
                                            </p:txEl>
                                          </p:spTgt>
                                        </p:tgtEl>
                                        <p:attrNameLst>
                                          <p:attrName>style.visibility</p:attrName>
                                        </p:attrNameLst>
                                      </p:cBhvr>
                                      <p:to>
                                        <p:strVal val="visible"/>
                                      </p:to>
                                    </p:set>
                                    <p:animEffect transition="in" filter="checkerboard(across)">
                                      <p:cBhvr>
                                        <p:cTn id="12" dur="500"/>
                                        <p:tgtEl>
                                          <p:spTgt spid="519170">
                                            <p:txEl>
                                              <p:charRg st="13" end="2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19170">
                                            <p:txEl>
                                              <p:charRg st="25" end="42"/>
                                            </p:txEl>
                                          </p:spTgt>
                                        </p:tgtEl>
                                        <p:attrNameLst>
                                          <p:attrName>style.visibility</p:attrName>
                                        </p:attrNameLst>
                                      </p:cBhvr>
                                      <p:to>
                                        <p:strVal val="visible"/>
                                      </p:to>
                                    </p:set>
                                    <p:animEffect transition="in" filter="checkerboard(across)">
                                      <p:cBhvr>
                                        <p:cTn id="17" dur="500"/>
                                        <p:tgtEl>
                                          <p:spTgt spid="519170">
                                            <p:txEl>
                                              <p:charRg st="25" end="4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19170">
                                            <p:txEl>
                                              <p:charRg st="42" end="103"/>
                                            </p:txEl>
                                          </p:spTgt>
                                        </p:tgtEl>
                                        <p:attrNameLst>
                                          <p:attrName>style.visibility</p:attrName>
                                        </p:attrNameLst>
                                      </p:cBhvr>
                                      <p:to>
                                        <p:strVal val="visible"/>
                                      </p:to>
                                    </p:set>
                                    <p:animEffect transition="in" filter="checkerboard(across)">
                                      <p:cBhvr>
                                        <p:cTn id="22" dur="500"/>
                                        <p:tgtEl>
                                          <p:spTgt spid="519170">
                                            <p:txEl>
                                              <p:charRg st="42" end="10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19170">
                                            <p:txEl>
                                              <p:charRg st="103" end="126"/>
                                            </p:txEl>
                                          </p:spTgt>
                                        </p:tgtEl>
                                        <p:attrNameLst>
                                          <p:attrName>style.visibility</p:attrName>
                                        </p:attrNameLst>
                                      </p:cBhvr>
                                      <p:to>
                                        <p:strVal val="visible"/>
                                      </p:to>
                                    </p:set>
                                    <p:animEffect transition="in" filter="checkerboard(across)">
                                      <p:cBhvr>
                                        <p:cTn id="27" dur="500"/>
                                        <p:tgtEl>
                                          <p:spTgt spid="519170">
                                            <p:txEl>
                                              <p:charRg st="103" end="1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0674" name="矩形 540673"/>
          <p:cNvSpPr/>
          <p:nvPr/>
        </p:nvSpPr>
        <p:spPr>
          <a:xfrm>
            <a:off x="323850" y="692150"/>
            <a:ext cx="8208963" cy="5139055"/>
          </a:xfrm>
          <a:prstGeom prst="rect">
            <a:avLst/>
          </a:prstGeom>
          <a:noFill/>
          <a:ln w="9525">
            <a:noFill/>
          </a:ln>
        </p:spPr>
        <p:txBody>
          <a:bodyPr>
            <a:spAutoFit/>
          </a:bodyPr>
          <a:p>
            <a:pPr algn="just">
              <a:lnSpc>
                <a:spcPct val="120000"/>
              </a:lnSpc>
              <a:spcBef>
                <a:spcPct val="50000"/>
              </a:spcBef>
              <a:buClrTx/>
            </a:pPr>
            <a:r>
              <a:rPr lang="zh-CN" altLang="en-US" sz="4000" dirty="0">
                <a:solidFill>
                  <a:schemeClr val="folHlink"/>
                </a:solidFill>
                <a:latin typeface="Comic Sans MS" panose="030F0702030302020204" pitchFamily="66" charset="0"/>
                <a:ea typeface="黑体" panose="02010609060101010101" pitchFamily="2" charset="-122"/>
              </a:rPr>
              <a:t>餐饮服务食品安全日常监管内容</a:t>
            </a:r>
            <a:endParaRPr lang="en-US" altLang="zh-CN" sz="4000">
              <a:solidFill>
                <a:schemeClr val="folHlink"/>
              </a:solidFill>
              <a:latin typeface="Comic Sans MS" panose="030F0702030302020204" pitchFamily="66" charset="0"/>
              <a:ea typeface="黑体" panose="02010609060101010101" pitchFamily="2" charset="-122"/>
            </a:endParaRPr>
          </a:p>
          <a:p>
            <a:pPr lvl="1" algn="just">
              <a:spcBef>
                <a:spcPct val="50000"/>
              </a:spcBef>
              <a:buClr>
                <a:schemeClr val="folHlink"/>
              </a:buClr>
              <a:buSzPct val="60000"/>
              <a:buFont typeface="Wingdings" panose="05000000000000000000" pitchFamily="2" charset="2"/>
              <a:buChar char="l"/>
            </a:pPr>
            <a:r>
              <a:rPr lang="zh-CN" altLang="en-US" sz="2800" b="1" dirty="0">
                <a:solidFill>
                  <a:schemeClr val="folHlink"/>
                </a:solidFill>
                <a:latin typeface="Comic Sans MS" panose="030F0702030302020204" pitchFamily="66" charset="0"/>
                <a:ea typeface="黑体" panose="02010609060101010101" pitchFamily="2" charset="-122"/>
              </a:rPr>
              <a:t> 许可管理（</a:t>
            </a:r>
            <a:r>
              <a:rPr lang="en-US" altLang="zh-CN" sz="2800" b="1">
                <a:solidFill>
                  <a:schemeClr val="folHlink"/>
                </a:solidFill>
                <a:latin typeface="Comic Sans MS" panose="030F0702030302020204" pitchFamily="66" charset="0"/>
                <a:ea typeface="黑体" panose="02010609060101010101" pitchFamily="2" charset="-122"/>
              </a:rPr>
              <a:t>6</a:t>
            </a:r>
            <a:r>
              <a:rPr lang="zh-CN" altLang="en-US" sz="2800" b="1" dirty="0">
                <a:solidFill>
                  <a:schemeClr val="folHlink"/>
                </a:solidFill>
                <a:latin typeface="Comic Sans MS" panose="030F0702030302020204" pitchFamily="66" charset="0"/>
                <a:ea typeface="黑体" panose="02010609060101010101" pitchFamily="2" charset="-122"/>
              </a:rPr>
              <a:t>项， </a:t>
            </a:r>
            <a:r>
              <a:rPr lang="en-US" altLang="zh-CN" sz="2800" b="1">
                <a:solidFill>
                  <a:schemeClr val="folHlink"/>
                </a:solidFill>
                <a:latin typeface="Comic Sans MS" panose="030F0702030302020204" pitchFamily="66" charset="0"/>
                <a:ea typeface="黑体" panose="02010609060101010101" pitchFamily="2" charset="-122"/>
              </a:rPr>
              <a:t>1-2</a:t>
            </a:r>
            <a:r>
              <a:rPr lang="zh-CN" altLang="en-US" sz="2800" b="1" dirty="0">
                <a:solidFill>
                  <a:schemeClr val="folHlink"/>
                </a:solidFill>
                <a:latin typeface="Comic Sans MS" panose="030F0702030302020204" pitchFamily="66" charset="0"/>
                <a:ea typeface="黑体" panose="02010609060101010101" pitchFamily="2" charset="-122"/>
              </a:rPr>
              <a:t>分</a:t>
            </a:r>
            <a:r>
              <a:rPr lang="en-US" altLang="zh-CN" sz="2800" b="1">
                <a:solidFill>
                  <a:schemeClr val="folHlink"/>
                </a:solidFill>
                <a:latin typeface="Comic Sans MS" panose="030F0702030302020204" pitchFamily="66" charset="0"/>
                <a:ea typeface="黑体" panose="02010609060101010101" pitchFamily="2" charset="-122"/>
              </a:rPr>
              <a:t>/</a:t>
            </a:r>
            <a:r>
              <a:rPr lang="zh-CN" altLang="en-US" sz="2800" b="1" dirty="0">
                <a:solidFill>
                  <a:schemeClr val="folHlink"/>
                </a:solidFill>
                <a:latin typeface="Comic Sans MS" panose="030F0702030302020204" pitchFamily="66" charset="0"/>
                <a:ea typeface="黑体" panose="02010609060101010101" pitchFamily="2" charset="-122"/>
              </a:rPr>
              <a:t>项）：</a:t>
            </a:r>
            <a:r>
              <a:rPr lang="zh-CN" altLang="en-US" sz="2800" b="1" dirty="0">
                <a:solidFill>
                  <a:schemeClr val="tx2"/>
                </a:solidFill>
                <a:latin typeface="Comic Sans MS" panose="030F0702030302020204" pitchFamily="66" charset="0"/>
                <a:ea typeface="黑体" panose="02010609060101010101" pitchFamily="2" charset="-122"/>
              </a:rPr>
              <a:t>许可证的有效期、经营范围、是否存在转让、涂改、倒卖等行为</a:t>
            </a:r>
            <a:endParaRPr lang="zh-CN" altLang="en-US" sz="2800" b="1" dirty="0">
              <a:solidFill>
                <a:schemeClr val="tx2"/>
              </a:solidFill>
              <a:latin typeface="Comic Sans MS" panose="030F0702030302020204" pitchFamily="66" charset="0"/>
              <a:ea typeface="黑体" panose="02010609060101010101" pitchFamily="2" charset="-122"/>
            </a:endParaRPr>
          </a:p>
          <a:p>
            <a:pPr lvl="1" algn="just">
              <a:spcBef>
                <a:spcPct val="50000"/>
              </a:spcBef>
              <a:buClr>
                <a:schemeClr val="folHlink"/>
              </a:buClr>
              <a:buSzPct val="60000"/>
              <a:buFont typeface="Wingdings" panose="05000000000000000000" pitchFamily="2" charset="2"/>
              <a:buChar char="l"/>
            </a:pPr>
            <a:r>
              <a:rPr lang="zh-CN" altLang="en-US" sz="2800" b="1" dirty="0">
                <a:solidFill>
                  <a:schemeClr val="folHlink"/>
                </a:solidFill>
                <a:latin typeface="Comic Sans MS" panose="030F0702030302020204" pitchFamily="66" charset="0"/>
                <a:ea typeface="黑体" panose="02010609060101010101" pitchFamily="2" charset="-122"/>
              </a:rPr>
              <a:t> 人员管理（</a:t>
            </a:r>
            <a:r>
              <a:rPr lang="en-US" altLang="zh-CN" sz="2800" b="1">
                <a:solidFill>
                  <a:schemeClr val="folHlink"/>
                </a:solidFill>
                <a:latin typeface="Comic Sans MS" panose="030F0702030302020204" pitchFamily="66" charset="0"/>
                <a:ea typeface="黑体" panose="02010609060101010101" pitchFamily="2" charset="-122"/>
              </a:rPr>
              <a:t>8</a:t>
            </a:r>
            <a:r>
              <a:rPr lang="zh-CN" altLang="en-US" sz="2800" b="1" dirty="0">
                <a:solidFill>
                  <a:schemeClr val="folHlink"/>
                </a:solidFill>
                <a:latin typeface="Comic Sans MS" panose="030F0702030302020204" pitchFamily="66" charset="0"/>
                <a:ea typeface="黑体" panose="02010609060101010101" pitchFamily="2" charset="-122"/>
              </a:rPr>
              <a:t>项，</a:t>
            </a:r>
            <a:r>
              <a:rPr lang="en-US" altLang="zh-CN" sz="2800" b="1">
                <a:solidFill>
                  <a:schemeClr val="folHlink"/>
                </a:solidFill>
                <a:latin typeface="Comic Sans MS" panose="030F0702030302020204" pitchFamily="66" charset="0"/>
                <a:ea typeface="黑体" panose="02010609060101010101" pitchFamily="2" charset="-122"/>
              </a:rPr>
              <a:t>1-2</a:t>
            </a:r>
            <a:r>
              <a:rPr lang="zh-CN" altLang="en-US" sz="2800" b="1" dirty="0">
                <a:solidFill>
                  <a:schemeClr val="folHlink"/>
                </a:solidFill>
                <a:latin typeface="Comic Sans MS" panose="030F0702030302020204" pitchFamily="66" charset="0"/>
                <a:ea typeface="黑体" panose="02010609060101010101" pitchFamily="2" charset="-122"/>
              </a:rPr>
              <a:t>分</a:t>
            </a:r>
            <a:r>
              <a:rPr lang="en-US" altLang="zh-CN" sz="2800" b="1">
                <a:solidFill>
                  <a:schemeClr val="folHlink"/>
                </a:solidFill>
                <a:latin typeface="Comic Sans MS" panose="030F0702030302020204" pitchFamily="66" charset="0"/>
                <a:ea typeface="黑体" panose="02010609060101010101" pitchFamily="2" charset="-122"/>
              </a:rPr>
              <a:t>/</a:t>
            </a:r>
            <a:r>
              <a:rPr lang="zh-CN" altLang="en-US" sz="2800" b="1" dirty="0">
                <a:solidFill>
                  <a:schemeClr val="folHlink"/>
                </a:solidFill>
                <a:latin typeface="Comic Sans MS" panose="030F0702030302020204" pitchFamily="66" charset="0"/>
                <a:ea typeface="黑体" panose="02010609060101010101" pitchFamily="2" charset="-122"/>
              </a:rPr>
              <a:t>项）：</a:t>
            </a:r>
            <a:r>
              <a:rPr lang="zh-CN" altLang="en-US" sz="2800" b="1" dirty="0">
                <a:solidFill>
                  <a:schemeClr val="tx2"/>
                </a:solidFill>
                <a:latin typeface="Comic Sans MS" panose="030F0702030302020204" pitchFamily="66" charset="0"/>
                <a:ea typeface="黑体" panose="02010609060101010101" pitchFamily="2" charset="-122"/>
              </a:rPr>
              <a:t>食品从业人员健康证明</a:t>
            </a:r>
            <a:endParaRPr lang="zh-CN" altLang="en-US" sz="2800" b="1" dirty="0">
              <a:solidFill>
                <a:schemeClr val="tx2"/>
              </a:solidFill>
              <a:latin typeface="Comic Sans MS" panose="030F0702030302020204" pitchFamily="66" charset="0"/>
              <a:ea typeface="黑体" panose="02010609060101010101" pitchFamily="2" charset="-122"/>
            </a:endParaRPr>
          </a:p>
          <a:p>
            <a:pPr lvl="1" algn="just">
              <a:spcBef>
                <a:spcPct val="50000"/>
              </a:spcBef>
              <a:buClr>
                <a:schemeClr val="folHlink"/>
              </a:buClr>
              <a:buSzPct val="60000"/>
              <a:buFont typeface="Wingdings" panose="05000000000000000000" pitchFamily="2" charset="2"/>
              <a:buChar char="l"/>
            </a:pPr>
            <a:r>
              <a:rPr lang="zh-CN" altLang="en-US" sz="2800" b="1" dirty="0">
                <a:solidFill>
                  <a:schemeClr val="folHlink"/>
                </a:solidFill>
                <a:latin typeface="Comic Sans MS" panose="030F0702030302020204" pitchFamily="66" charset="0"/>
                <a:ea typeface="黑体" panose="02010609060101010101" pitchFamily="2" charset="-122"/>
              </a:rPr>
              <a:t>场所环境（</a:t>
            </a:r>
            <a:r>
              <a:rPr lang="en-US" altLang="zh-CN" sz="2800" b="1">
                <a:solidFill>
                  <a:schemeClr val="folHlink"/>
                </a:solidFill>
                <a:latin typeface="Comic Sans MS" panose="030F0702030302020204" pitchFamily="66" charset="0"/>
                <a:ea typeface="黑体" panose="02010609060101010101" pitchFamily="2" charset="-122"/>
              </a:rPr>
              <a:t>10</a:t>
            </a:r>
            <a:r>
              <a:rPr lang="zh-CN" altLang="en-US" sz="2800" b="1" dirty="0">
                <a:solidFill>
                  <a:schemeClr val="folHlink"/>
                </a:solidFill>
                <a:latin typeface="Comic Sans MS" panose="030F0702030302020204" pitchFamily="66" charset="0"/>
                <a:ea typeface="黑体" panose="02010609060101010101" pitchFamily="2" charset="-122"/>
              </a:rPr>
              <a:t>项，</a:t>
            </a:r>
            <a:r>
              <a:rPr lang="en-US" altLang="zh-CN" sz="2800" b="1">
                <a:solidFill>
                  <a:schemeClr val="folHlink"/>
                </a:solidFill>
                <a:latin typeface="Comic Sans MS" panose="030F0702030302020204" pitchFamily="66" charset="0"/>
                <a:ea typeface="黑体" panose="02010609060101010101" pitchFamily="2" charset="-122"/>
              </a:rPr>
              <a:t>1</a:t>
            </a:r>
            <a:r>
              <a:rPr lang="zh-CN" altLang="en-US" sz="2800" b="1" dirty="0">
                <a:solidFill>
                  <a:schemeClr val="folHlink"/>
                </a:solidFill>
                <a:latin typeface="Comic Sans MS" panose="030F0702030302020204" pitchFamily="66" charset="0"/>
                <a:ea typeface="黑体" panose="02010609060101010101" pitchFamily="2" charset="-122"/>
              </a:rPr>
              <a:t>分</a:t>
            </a:r>
            <a:r>
              <a:rPr lang="en-US" altLang="zh-CN" sz="2800" b="1">
                <a:solidFill>
                  <a:schemeClr val="folHlink"/>
                </a:solidFill>
                <a:latin typeface="Comic Sans MS" panose="030F0702030302020204" pitchFamily="66" charset="0"/>
                <a:ea typeface="黑体" panose="02010609060101010101" pitchFamily="2" charset="-122"/>
              </a:rPr>
              <a:t>/</a:t>
            </a:r>
            <a:r>
              <a:rPr lang="zh-CN" altLang="en-US" sz="2800" b="1" dirty="0">
                <a:solidFill>
                  <a:schemeClr val="folHlink"/>
                </a:solidFill>
                <a:latin typeface="Comic Sans MS" panose="030F0702030302020204" pitchFamily="66" charset="0"/>
                <a:ea typeface="黑体" panose="02010609060101010101" pitchFamily="2" charset="-122"/>
              </a:rPr>
              <a:t>项）：</a:t>
            </a:r>
            <a:r>
              <a:rPr lang="zh-CN" altLang="en-US" sz="2800" b="1" dirty="0">
                <a:solidFill>
                  <a:schemeClr val="tx2"/>
                </a:solidFill>
                <a:latin typeface="Comic Sans MS" panose="030F0702030302020204" pitchFamily="66" charset="0"/>
                <a:ea typeface="黑体" panose="02010609060101010101" pitchFamily="2" charset="-122"/>
              </a:rPr>
              <a:t>专间区域是否符合要求</a:t>
            </a:r>
            <a:endParaRPr lang="zh-CN" altLang="en-US" sz="2800" b="1" dirty="0">
              <a:solidFill>
                <a:schemeClr val="tx2"/>
              </a:solidFill>
              <a:latin typeface="Comic Sans MS" panose="030F0702030302020204" pitchFamily="66" charset="0"/>
              <a:ea typeface="黑体" panose="02010609060101010101" pitchFamily="2" charset="-122"/>
            </a:endParaRPr>
          </a:p>
          <a:p>
            <a:pPr lvl="1" algn="just">
              <a:spcBef>
                <a:spcPct val="50000"/>
              </a:spcBef>
              <a:buClr>
                <a:schemeClr val="folHlink"/>
              </a:buClr>
              <a:buSzPct val="60000"/>
              <a:buFont typeface="Wingdings" panose="05000000000000000000" pitchFamily="2" charset="2"/>
              <a:buChar char="l"/>
            </a:pPr>
            <a:r>
              <a:rPr lang="zh-CN" altLang="en-US" sz="2800" b="1" dirty="0">
                <a:solidFill>
                  <a:schemeClr val="folHlink"/>
                </a:solidFill>
                <a:latin typeface="Comic Sans MS" panose="030F0702030302020204" pitchFamily="66" charset="0"/>
                <a:ea typeface="黑体" panose="02010609060101010101" pitchFamily="2" charset="-122"/>
              </a:rPr>
              <a:t>设施设备（</a:t>
            </a:r>
            <a:r>
              <a:rPr lang="en-US" altLang="zh-CN" sz="2800" b="1">
                <a:solidFill>
                  <a:schemeClr val="folHlink"/>
                </a:solidFill>
                <a:latin typeface="Comic Sans MS" panose="030F0702030302020204" pitchFamily="66" charset="0"/>
                <a:ea typeface="黑体" panose="02010609060101010101" pitchFamily="2" charset="-122"/>
              </a:rPr>
              <a:t>10</a:t>
            </a:r>
            <a:r>
              <a:rPr lang="zh-CN" altLang="en-US" sz="2800" b="1" dirty="0">
                <a:solidFill>
                  <a:schemeClr val="folHlink"/>
                </a:solidFill>
                <a:latin typeface="Comic Sans MS" panose="030F0702030302020204" pitchFamily="66" charset="0"/>
                <a:ea typeface="黑体" panose="02010609060101010101" pitchFamily="2" charset="-122"/>
              </a:rPr>
              <a:t>项，</a:t>
            </a:r>
            <a:r>
              <a:rPr lang="en-US" altLang="zh-CN" sz="2800" b="1">
                <a:solidFill>
                  <a:schemeClr val="folHlink"/>
                </a:solidFill>
                <a:latin typeface="Comic Sans MS" panose="030F0702030302020204" pitchFamily="66" charset="0"/>
                <a:ea typeface="黑体" panose="02010609060101010101" pitchFamily="2" charset="-122"/>
              </a:rPr>
              <a:t>1</a:t>
            </a:r>
            <a:r>
              <a:rPr lang="zh-CN" altLang="en-US" sz="2800" b="1" dirty="0">
                <a:solidFill>
                  <a:schemeClr val="folHlink"/>
                </a:solidFill>
                <a:latin typeface="Comic Sans MS" panose="030F0702030302020204" pitchFamily="66" charset="0"/>
                <a:ea typeface="黑体" panose="02010609060101010101" pitchFamily="2" charset="-122"/>
              </a:rPr>
              <a:t>分</a:t>
            </a:r>
            <a:r>
              <a:rPr lang="en-US" altLang="zh-CN" sz="2800" b="1">
                <a:solidFill>
                  <a:schemeClr val="folHlink"/>
                </a:solidFill>
                <a:latin typeface="Comic Sans MS" panose="030F0702030302020204" pitchFamily="66" charset="0"/>
                <a:ea typeface="黑体" panose="02010609060101010101" pitchFamily="2" charset="-122"/>
              </a:rPr>
              <a:t>/</a:t>
            </a:r>
            <a:r>
              <a:rPr lang="zh-CN" altLang="en-US" sz="2800" b="1" dirty="0">
                <a:solidFill>
                  <a:schemeClr val="folHlink"/>
                </a:solidFill>
                <a:latin typeface="Comic Sans MS" panose="030F0702030302020204" pitchFamily="66" charset="0"/>
                <a:ea typeface="黑体" panose="02010609060101010101" pitchFamily="2" charset="-122"/>
              </a:rPr>
              <a:t>项）：</a:t>
            </a:r>
            <a:r>
              <a:rPr lang="zh-CN" altLang="en-US" sz="2800" b="1" dirty="0">
                <a:solidFill>
                  <a:schemeClr val="tx2"/>
                </a:solidFill>
                <a:latin typeface="Comic Sans MS" panose="030F0702030302020204" pitchFamily="66" charset="0"/>
                <a:ea typeface="黑体" panose="02010609060101010101" pitchFamily="2" charset="-122"/>
              </a:rPr>
              <a:t>洗手消毒设施</a:t>
            </a:r>
            <a:endParaRPr lang="zh-CN" altLang="en-US" sz="2800" b="1" dirty="0">
              <a:solidFill>
                <a:schemeClr val="tx2"/>
              </a:solidFill>
              <a:latin typeface="Comic Sans MS" panose="030F0702030302020204" pitchFamily="66" charset="0"/>
              <a:ea typeface="黑体" panose="02010609060101010101" pitchFamily="2" charset="-122"/>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0674">
                                            <p:txEl>
                                              <p:charRg st="15" end="60"/>
                                            </p:txEl>
                                          </p:spTgt>
                                        </p:tgtEl>
                                        <p:attrNameLst>
                                          <p:attrName>style.visibility</p:attrName>
                                        </p:attrNameLst>
                                      </p:cBhvr>
                                      <p:to>
                                        <p:strVal val="visible"/>
                                      </p:to>
                                    </p:set>
                                    <p:animEffect transition="in" filter="blinds(horizontal)">
                                      <p:cBhvr>
                                        <p:cTn id="7" dur="500"/>
                                        <p:tgtEl>
                                          <p:spTgt spid="540674">
                                            <p:txEl>
                                              <p:charRg st="15" end="6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0674">
                                            <p:txEl>
                                              <p:charRg st="60" end="88"/>
                                            </p:txEl>
                                          </p:spTgt>
                                        </p:tgtEl>
                                        <p:attrNameLst>
                                          <p:attrName>style.visibility</p:attrName>
                                        </p:attrNameLst>
                                      </p:cBhvr>
                                      <p:to>
                                        <p:strVal val="visible"/>
                                      </p:to>
                                    </p:set>
                                    <p:animEffect transition="in" filter="blinds(horizontal)">
                                      <p:cBhvr>
                                        <p:cTn id="12" dur="500"/>
                                        <p:tgtEl>
                                          <p:spTgt spid="540674">
                                            <p:txEl>
                                              <p:charRg st="60" end="8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40674">
                                            <p:txEl>
                                              <p:charRg st="88" end="114"/>
                                            </p:txEl>
                                          </p:spTgt>
                                        </p:tgtEl>
                                        <p:attrNameLst>
                                          <p:attrName>style.visibility</p:attrName>
                                        </p:attrNameLst>
                                      </p:cBhvr>
                                      <p:to>
                                        <p:strVal val="visible"/>
                                      </p:to>
                                    </p:set>
                                    <p:animEffect transition="in" filter="blinds(horizontal)">
                                      <p:cBhvr>
                                        <p:cTn id="17" dur="500"/>
                                        <p:tgtEl>
                                          <p:spTgt spid="540674">
                                            <p:txEl>
                                              <p:charRg st="88" end="11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40674">
                                            <p:txEl>
                                              <p:charRg st="114" end="136"/>
                                            </p:txEl>
                                          </p:spTgt>
                                        </p:tgtEl>
                                        <p:attrNameLst>
                                          <p:attrName>style.visibility</p:attrName>
                                        </p:attrNameLst>
                                      </p:cBhvr>
                                      <p:to>
                                        <p:strVal val="visible"/>
                                      </p:to>
                                    </p:set>
                                    <p:animEffect transition="in" filter="blinds(horizontal)">
                                      <p:cBhvr>
                                        <p:cTn id="22" dur="500"/>
                                        <p:tgtEl>
                                          <p:spTgt spid="540674">
                                            <p:txEl>
                                              <p:charRg st="114" end="13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1698" name="矩形 541697"/>
          <p:cNvSpPr/>
          <p:nvPr/>
        </p:nvSpPr>
        <p:spPr>
          <a:xfrm>
            <a:off x="395288" y="1484313"/>
            <a:ext cx="8207375" cy="4640262"/>
          </a:xfrm>
          <a:prstGeom prst="rect">
            <a:avLst/>
          </a:prstGeom>
          <a:noFill/>
          <a:ln w="9525">
            <a:noFill/>
          </a:ln>
        </p:spPr>
        <p:txBody>
          <a:bodyPr>
            <a:spAutoFit/>
          </a:bodyPr>
          <a:p>
            <a:pPr algn="just">
              <a:spcBef>
                <a:spcPct val="50000"/>
              </a:spcBef>
              <a:buClr>
                <a:schemeClr val="folHlink"/>
              </a:buClr>
              <a:buSzPct val="60000"/>
              <a:buFont typeface="Wingdings" panose="05000000000000000000" pitchFamily="2" charset="2"/>
              <a:buChar char="l"/>
            </a:pPr>
            <a:r>
              <a:rPr lang="zh-CN" altLang="en-US" sz="3200" dirty="0">
                <a:solidFill>
                  <a:schemeClr val="folHlink"/>
                </a:solidFill>
                <a:latin typeface="Comic Sans MS" panose="030F0702030302020204" pitchFamily="66" charset="0"/>
                <a:ea typeface="黑体" panose="02010609060101010101" pitchFamily="2" charset="-122"/>
              </a:rPr>
              <a:t> </a:t>
            </a:r>
            <a:r>
              <a:rPr lang="zh-CN" altLang="en-US" sz="2800" dirty="0">
                <a:solidFill>
                  <a:schemeClr val="folHlink"/>
                </a:solidFill>
                <a:latin typeface="Comic Sans MS" panose="030F0702030302020204" pitchFamily="66" charset="0"/>
                <a:ea typeface="黑体" panose="02010609060101010101" pitchFamily="2" charset="-122"/>
              </a:rPr>
              <a:t>采购贮存（</a:t>
            </a:r>
            <a:r>
              <a:rPr lang="en-US" altLang="zh-CN" sz="2800">
                <a:solidFill>
                  <a:schemeClr val="folHlink"/>
                </a:solidFill>
                <a:latin typeface="Comic Sans MS" panose="030F0702030302020204" pitchFamily="66" charset="0"/>
                <a:ea typeface="黑体" panose="02010609060101010101" pitchFamily="2" charset="-122"/>
              </a:rPr>
              <a:t>4</a:t>
            </a:r>
            <a:r>
              <a:rPr lang="zh-CN" altLang="en-US" sz="2800" dirty="0">
                <a:solidFill>
                  <a:schemeClr val="folHlink"/>
                </a:solidFill>
                <a:latin typeface="Comic Sans MS" panose="030F0702030302020204" pitchFamily="66" charset="0"/>
                <a:ea typeface="黑体" panose="02010609060101010101" pitchFamily="2" charset="-122"/>
              </a:rPr>
              <a:t>项，</a:t>
            </a:r>
            <a:r>
              <a:rPr lang="en-US" altLang="zh-CN" sz="2800">
                <a:solidFill>
                  <a:schemeClr val="folHlink"/>
                </a:solidFill>
                <a:latin typeface="Comic Sans MS" panose="030F0702030302020204" pitchFamily="66" charset="0"/>
                <a:ea typeface="黑体" panose="02010609060101010101" pitchFamily="2" charset="-122"/>
              </a:rPr>
              <a:t>2-3</a:t>
            </a:r>
            <a:r>
              <a:rPr lang="zh-CN" altLang="en-US" sz="2800" dirty="0">
                <a:solidFill>
                  <a:schemeClr val="folHlink"/>
                </a:solidFill>
                <a:latin typeface="Comic Sans MS" panose="030F0702030302020204" pitchFamily="66" charset="0"/>
                <a:ea typeface="黑体" panose="02010609060101010101" pitchFamily="2" charset="-122"/>
              </a:rPr>
              <a:t>分</a:t>
            </a:r>
            <a:r>
              <a:rPr lang="en-US" altLang="zh-CN" sz="2800">
                <a:solidFill>
                  <a:schemeClr val="folHlink"/>
                </a:solidFill>
                <a:latin typeface="Comic Sans MS" panose="030F0702030302020204" pitchFamily="66" charset="0"/>
                <a:ea typeface="黑体" panose="02010609060101010101" pitchFamily="2" charset="-122"/>
              </a:rPr>
              <a:t>/</a:t>
            </a:r>
            <a:r>
              <a:rPr lang="zh-CN" altLang="en-US" sz="2800" dirty="0">
                <a:solidFill>
                  <a:schemeClr val="folHlink"/>
                </a:solidFill>
                <a:latin typeface="Comic Sans MS" panose="030F0702030302020204" pitchFamily="66" charset="0"/>
                <a:ea typeface="黑体" panose="02010609060101010101" pitchFamily="2" charset="-122"/>
              </a:rPr>
              <a:t>项）：</a:t>
            </a:r>
            <a:r>
              <a:rPr lang="zh-CN" altLang="en-US" sz="2800" dirty="0">
                <a:solidFill>
                  <a:schemeClr val="tx2"/>
                </a:solidFill>
                <a:latin typeface="Comic Sans MS" panose="030F0702030302020204" pitchFamily="66" charset="0"/>
                <a:ea typeface="黑体" panose="02010609060101010101" pitchFamily="2" charset="-122"/>
              </a:rPr>
              <a:t>是否采购禁止加工经营食品</a:t>
            </a:r>
            <a:endParaRPr lang="zh-CN" altLang="en-US" sz="2800" dirty="0">
              <a:solidFill>
                <a:schemeClr val="tx2"/>
              </a:solidFill>
              <a:latin typeface="Comic Sans MS" panose="030F0702030302020204" pitchFamily="66" charset="0"/>
              <a:ea typeface="黑体" panose="02010609060101010101" pitchFamily="2" charset="-122"/>
            </a:endParaRPr>
          </a:p>
          <a:p>
            <a:pPr algn="just">
              <a:spcBef>
                <a:spcPct val="50000"/>
              </a:spcBef>
              <a:buClr>
                <a:schemeClr val="folHlink"/>
              </a:buClr>
              <a:buSzPct val="60000"/>
              <a:buFont typeface="Wingdings" panose="05000000000000000000" pitchFamily="2" charset="2"/>
              <a:buChar char="l"/>
            </a:pPr>
            <a:r>
              <a:rPr lang="zh-CN" altLang="en-US" sz="2800" dirty="0">
                <a:solidFill>
                  <a:schemeClr val="folHlink"/>
                </a:solidFill>
                <a:latin typeface="Comic Sans MS" panose="030F0702030302020204" pitchFamily="66" charset="0"/>
                <a:ea typeface="黑体" panose="02010609060101010101" pitchFamily="2" charset="-122"/>
              </a:rPr>
              <a:t>加工制作（</a:t>
            </a:r>
            <a:r>
              <a:rPr lang="en-US" altLang="zh-CN" sz="2800">
                <a:solidFill>
                  <a:schemeClr val="folHlink"/>
                </a:solidFill>
                <a:latin typeface="Comic Sans MS" panose="030F0702030302020204" pitchFamily="66" charset="0"/>
                <a:ea typeface="黑体" panose="02010609060101010101" pitchFamily="2" charset="-122"/>
              </a:rPr>
              <a:t>10</a:t>
            </a:r>
            <a:r>
              <a:rPr lang="zh-CN" altLang="en-US" sz="2800" dirty="0">
                <a:solidFill>
                  <a:schemeClr val="folHlink"/>
                </a:solidFill>
                <a:latin typeface="Comic Sans MS" panose="030F0702030302020204" pitchFamily="66" charset="0"/>
                <a:ea typeface="黑体" panose="02010609060101010101" pitchFamily="2" charset="-122"/>
              </a:rPr>
              <a:t>项，</a:t>
            </a:r>
            <a:r>
              <a:rPr lang="en-US" altLang="zh-CN" sz="2800">
                <a:solidFill>
                  <a:schemeClr val="folHlink"/>
                </a:solidFill>
                <a:latin typeface="Comic Sans MS" panose="030F0702030302020204" pitchFamily="66" charset="0"/>
                <a:ea typeface="黑体" panose="02010609060101010101" pitchFamily="2" charset="-122"/>
              </a:rPr>
              <a:t>1</a:t>
            </a:r>
            <a:r>
              <a:rPr lang="zh-CN" altLang="en-US" sz="2800" dirty="0">
                <a:solidFill>
                  <a:schemeClr val="folHlink"/>
                </a:solidFill>
                <a:latin typeface="Comic Sans MS" panose="030F0702030302020204" pitchFamily="66" charset="0"/>
                <a:ea typeface="黑体" panose="02010609060101010101" pitchFamily="2" charset="-122"/>
              </a:rPr>
              <a:t>分</a:t>
            </a:r>
            <a:r>
              <a:rPr lang="en-US" altLang="zh-CN" sz="2800">
                <a:solidFill>
                  <a:schemeClr val="folHlink"/>
                </a:solidFill>
                <a:latin typeface="Comic Sans MS" panose="030F0702030302020204" pitchFamily="66" charset="0"/>
                <a:ea typeface="黑体" panose="02010609060101010101" pitchFamily="2" charset="-122"/>
              </a:rPr>
              <a:t>/</a:t>
            </a:r>
            <a:r>
              <a:rPr lang="zh-CN" altLang="en-US" sz="2800" dirty="0">
                <a:solidFill>
                  <a:schemeClr val="folHlink"/>
                </a:solidFill>
                <a:latin typeface="Comic Sans MS" panose="030F0702030302020204" pitchFamily="66" charset="0"/>
                <a:ea typeface="黑体" panose="02010609060101010101" pitchFamily="2" charset="-122"/>
              </a:rPr>
              <a:t>项）：</a:t>
            </a:r>
            <a:r>
              <a:rPr lang="zh-CN" altLang="en-US" sz="2800" dirty="0">
                <a:solidFill>
                  <a:schemeClr val="tx2"/>
                </a:solidFill>
                <a:latin typeface="Comic Sans MS" panose="030F0702030302020204" pitchFamily="66" charset="0"/>
                <a:ea typeface="黑体" panose="02010609060101010101" pitchFamily="2" charset="-122"/>
              </a:rPr>
              <a:t>凉菜配制、裱花操作是否符合要求；食品留样是否符合要求</a:t>
            </a:r>
            <a:endParaRPr lang="zh-CN" altLang="en-US" sz="2800" dirty="0">
              <a:solidFill>
                <a:schemeClr val="tx2"/>
              </a:solidFill>
              <a:latin typeface="Comic Sans MS" panose="030F0702030302020204" pitchFamily="66" charset="0"/>
              <a:ea typeface="黑体" panose="02010609060101010101" pitchFamily="2" charset="-122"/>
            </a:endParaRPr>
          </a:p>
          <a:p>
            <a:pPr algn="just">
              <a:spcBef>
                <a:spcPct val="50000"/>
              </a:spcBef>
              <a:buClr>
                <a:schemeClr val="folHlink"/>
              </a:buClr>
              <a:buSzPct val="60000"/>
              <a:buFont typeface="Wingdings" panose="05000000000000000000" pitchFamily="2" charset="2"/>
              <a:buChar char="l"/>
            </a:pPr>
            <a:r>
              <a:rPr lang="zh-CN" altLang="en-US" sz="2800" dirty="0">
                <a:solidFill>
                  <a:schemeClr val="folHlink"/>
                </a:solidFill>
                <a:latin typeface="Comic Sans MS" panose="030F0702030302020204" pitchFamily="66" charset="0"/>
                <a:ea typeface="黑体" panose="02010609060101010101" pitchFamily="2" charset="-122"/>
              </a:rPr>
              <a:t>清洗消毒（</a:t>
            </a:r>
            <a:r>
              <a:rPr lang="en-US" altLang="zh-CN" sz="2800">
                <a:solidFill>
                  <a:schemeClr val="folHlink"/>
                </a:solidFill>
                <a:latin typeface="Comic Sans MS" panose="030F0702030302020204" pitchFamily="66" charset="0"/>
                <a:ea typeface="黑体" panose="02010609060101010101" pitchFamily="2" charset="-122"/>
              </a:rPr>
              <a:t>4</a:t>
            </a:r>
            <a:r>
              <a:rPr lang="zh-CN" altLang="en-US" sz="2800" dirty="0">
                <a:solidFill>
                  <a:schemeClr val="folHlink"/>
                </a:solidFill>
                <a:latin typeface="Comic Sans MS" panose="030F0702030302020204" pitchFamily="66" charset="0"/>
                <a:ea typeface="黑体" panose="02010609060101010101" pitchFamily="2" charset="-122"/>
              </a:rPr>
              <a:t>项，</a:t>
            </a:r>
            <a:r>
              <a:rPr lang="en-US" altLang="zh-CN" sz="2800">
                <a:solidFill>
                  <a:schemeClr val="folHlink"/>
                </a:solidFill>
                <a:latin typeface="Comic Sans MS" panose="030F0702030302020204" pitchFamily="66" charset="0"/>
                <a:ea typeface="黑体" panose="02010609060101010101" pitchFamily="2" charset="-122"/>
              </a:rPr>
              <a:t>2-3</a:t>
            </a:r>
            <a:r>
              <a:rPr lang="zh-CN" altLang="en-US" sz="2800" dirty="0">
                <a:solidFill>
                  <a:schemeClr val="folHlink"/>
                </a:solidFill>
                <a:latin typeface="Comic Sans MS" panose="030F0702030302020204" pitchFamily="66" charset="0"/>
                <a:ea typeface="黑体" panose="02010609060101010101" pitchFamily="2" charset="-122"/>
              </a:rPr>
              <a:t>分</a:t>
            </a:r>
            <a:r>
              <a:rPr lang="en-US" altLang="zh-CN" sz="2800">
                <a:solidFill>
                  <a:schemeClr val="folHlink"/>
                </a:solidFill>
                <a:latin typeface="Comic Sans MS" panose="030F0702030302020204" pitchFamily="66" charset="0"/>
                <a:ea typeface="黑体" panose="02010609060101010101" pitchFamily="2" charset="-122"/>
              </a:rPr>
              <a:t>/</a:t>
            </a:r>
            <a:r>
              <a:rPr lang="zh-CN" altLang="en-US" sz="2800" dirty="0">
                <a:solidFill>
                  <a:schemeClr val="folHlink"/>
                </a:solidFill>
                <a:latin typeface="Comic Sans MS" panose="030F0702030302020204" pitchFamily="66" charset="0"/>
                <a:ea typeface="黑体" panose="02010609060101010101" pitchFamily="2" charset="-122"/>
              </a:rPr>
              <a:t>项）：</a:t>
            </a:r>
            <a:r>
              <a:rPr lang="zh-CN" altLang="en-US" sz="2800" dirty="0">
                <a:solidFill>
                  <a:schemeClr val="tx2"/>
                </a:solidFill>
                <a:latin typeface="Comic Sans MS" panose="030F0702030302020204" pitchFamily="66" charset="0"/>
                <a:ea typeface="黑体" panose="02010609060101010101" pitchFamily="2" charset="-122"/>
              </a:rPr>
              <a:t>消毒是否符合要求</a:t>
            </a:r>
            <a:endParaRPr lang="zh-CN" altLang="en-US" sz="2800" dirty="0">
              <a:solidFill>
                <a:schemeClr val="tx2"/>
              </a:solidFill>
              <a:latin typeface="Comic Sans MS" panose="030F0702030302020204" pitchFamily="66" charset="0"/>
              <a:ea typeface="黑体" panose="02010609060101010101" pitchFamily="2" charset="-122"/>
            </a:endParaRPr>
          </a:p>
          <a:p>
            <a:pPr algn="just">
              <a:spcBef>
                <a:spcPct val="50000"/>
              </a:spcBef>
              <a:buClr>
                <a:schemeClr val="folHlink"/>
              </a:buClr>
              <a:buSzPct val="60000"/>
              <a:buFont typeface="Wingdings" panose="05000000000000000000" pitchFamily="2" charset="2"/>
              <a:buChar char="l"/>
            </a:pPr>
            <a:r>
              <a:rPr lang="zh-CN" altLang="en-US" sz="2800" dirty="0">
                <a:solidFill>
                  <a:schemeClr val="folHlink"/>
                </a:solidFill>
                <a:latin typeface="Comic Sans MS" panose="030F0702030302020204" pitchFamily="66" charset="0"/>
                <a:ea typeface="黑体" panose="02010609060101010101" pitchFamily="2" charset="-122"/>
              </a:rPr>
              <a:t>食品添加剂（</a:t>
            </a:r>
            <a:r>
              <a:rPr lang="en-US" altLang="zh-CN" sz="2800">
                <a:solidFill>
                  <a:schemeClr val="folHlink"/>
                </a:solidFill>
                <a:latin typeface="Comic Sans MS" panose="030F0702030302020204" pitchFamily="66" charset="0"/>
                <a:ea typeface="黑体" panose="02010609060101010101" pitchFamily="2" charset="-122"/>
              </a:rPr>
              <a:t>3</a:t>
            </a:r>
            <a:r>
              <a:rPr lang="zh-CN" altLang="en-US" sz="2800" dirty="0">
                <a:solidFill>
                  <a:schemeClr val="folHlink"/>
                </a:solidFill>
                <a:latin typeface="Comic Sans MS" panose="030F0702030302020204" pitchFamily="66" charset="0"/>
                <a:ea typeface="黑体" panose="02010609060101010101" pitchFamily="2" charset="-122"/>
              </a:rPr>
              <a:t>项，</a:t>
            </a:r>
            <a:r>
              <a:rPr lang="en-US" altLang="zh-CN" sz="2800">
                <a:solidFill>
                  <a:schemeClr val="folHlink"/>
                </a:solidFill>
                <a:latin typeface="Comic Sans MS" panose="030F0702030302020204" pitchFamily="66" charset="0"/>
                <a:ea typeface="黑体" panose="02010609060101010101" pitchFamily="2" charset="-122"/>
              </a:rPr>
              <a:t>3-4</a:t>
            </a:r>
            <a:r>
              <a:rPr lang="zh-CN" altLang="en-US" sz="2800" dirty="0">
                <a:solidFill>
                  <a:schemeClr val="folHlink"/>
                </a:solidFill>
                <a:latin typeface="Comic Sans MS" panose="030F0702030302020204" pitchFamily="66" charset="0"/>
                <a:ea typeface="黑体" panose="02010609060101010101" pitchFamily="2" charset="-122"/>
              </a:rPr>
              <a:t>分</a:t>
            </a:r>
            <a:r>
              <a:rPr lang="en-US" altLang="zh-CN" sz="2800">
                <a:solidFill>
                  <a:schemeClr val="folHlink"/>
                </a:solidFill>
                <a:latin typeface="Comic Sans MS" panose="030F0702030302020204" pitchFamily="66" charset="0"/>
                <a:ea typeface="黑体" panose="02010609060101010101" pitchFamily="2" charset="-122"/>
              </a:rPr>
              <a:t>/</a:t>
            </a:r>
            <a:r>
              <a:rPr lang="zh-CN" altLang="en-US" sz="2800" dirty="0">
                <a:solidFill>
                  <a:schemeClr val="folHlink"/>
                </a:solidFill>
                <a:latin typeface="Comic Sans MS" panose="030F0702030302020204" pitchFamily="66" charset="0"/>
                <a:ea typeface="黑体" panose="02010609060101010101" pitchFamily="2" charset="-122"/>
              </a:rPr>
              <a:t>项）：</a:t>
            </a:r>
            <a:r>
              <a:rPr lang="zh-CN" altLang="en-US" sz="2800" dirty="0">
                <a:solidFill>
                  <a:schemeClr val="tx2"/>
                </a:solidFill>
                <a:latin typeface="Comic Sans MS" panose="030F0702030302020204" pitchFamily="66" charset="0"/>
                <a:ea typeface="黑体" panose="02010609060101010101" pitchFamily="2" charset="-122"/>
              </a:rPr>
              <a:t>是否符合五专</a:t>
            </a:r>
            <a:endParaRPr lang="zh-CN" altLang="en-US" sz="2800" dirty="0">
              <a:solidFill>
                <a:schemeClr val="tx2"/>
              </a:solidFill>
              <a:latin typeface="Comic Sans MS" panose="030F0702030302020204" pitchFamily="66" charset="0"/>
              <a:ea typeface="黑体" panose="02010609060101010101" pitchFamily="2" charset="-122"/>
            </a:endParaRPr>
          </a:p>
          <a:p>
            <a:pPr algn="just">
              <a:spcBef>
                <a:spcPct val="50000"/>
              </a:spcBef>
              <a:buClr>
                <a:schemeClr val="folHlink"/>
              </a:buClr>
              <a:buSzPct val="60000"/>
              <a:buFont typeface="Wingdings" panose="05000000000000000000" pitchFamily="2" charset="2"/>
              <a:buChar char="l"/>
            </a:pPr>
            <a:r>
              <a:rPr lang="zh-CN" altLang="en-US" sz="2800" dirty="0">
                <a:solidFill>
                  <a:schemeClr val="folHlink"/>
                </a:solidFill>
                <a:latin typeface="Comic Sans MS" panose="030F0702030302020204" pitchFamily="66" charset="0"/>
                <a:ea typeface="黑体" panose="02010609060101010101" pitchFamily="2" charset="-122"/>
              </a:rPr>
              <a:t>检验运输（</a:t>
            </a:r>
            <a:r>
              <a:rPr lang="en-US" altLang="zh-CN" sz="2800">
                <a:solidFill>
                  <a:schemeClr val="folHlink"/>
                </a:solidFill>
                <a:latin typeface="Comic Sans MS" panose="030F0702030302020204" pitchFamily="66" charset="0"/>
                <a:ea typeface="黑体" panose="02010609060101010101" pitchFamily="2" charset="-122"/>
              </a:rPr>
              <a:t>3</a:t>
            </a:r>
            <a:r>
              <a:rPr lang="zh-CN" altLang="en-US" sz="2800" dirty="0">
                <a:solidFill>
                  <a:schemeClr val="folHlink"/>
                </a:solidFill>
                <a:latin typeface="Comic Sans MS" panose="030F0702030302020204" pitchFamily="66" charset="0"/>
                <a:ea typeface="黑体" panose="02010609060101010101" pitchFamily="2" charset="-122"/>
              </a:rPr>
              <a:t>项，</a:t>
            </a:r>
            <a:r>
              <a:rPr lang="en-US" altLang="zh-CN" sz="2800">
                <a:solidFill>
                  <a:schemeClr val="folHlink"/>
                </a:solidFill>
                <a:latin typeface="Comic Sans MS" panose="030F0702030302020204" pitchFamily="66" charset="0"/>
                <a:ea typeface="黑体" panose="02010609060101010101" pitchFamily="2" charset="-122"/>
              </a:rPr>
              <a:t>3-4</a:t>
            </a:r>
            <a:r>
              <a:rPr lang="zh-CN" altLang="en-US" sz="2800" dirty="0">
                <a:solidFill>
                  <a:schemeClr val="folHlink"/>
                </a:solidFill>
                <a:latin typeface="Comic Sans MS" panose="030F0702030302020204" pitchFamily="66" charset="0"/>
                <a:ea typeface="黑体" panose="02010609060101010101" pitchFamily="2" charset="-122"/>
              </a:rPr>
              <a:t>分</a:t>
            </a:r>
            <a:r>
              <a:rPr lang="en-US" altLang="zh-CN" sz="2800">
                <a:solidFill>
                  <a:schemeClr val="folHlink"/>
                </a:solidFill>
                <a:latin typeface="Comic Sans MS" panose="030F0702030302020204" pitchFamily="66" charset="0"/>
                <a:ea typeface="黑体" panose="02010609060101010101" pitchFamily="2" charset="-122"/>
              </a:rPr>
              <a:t>/</a:t>
            </a:r>
            <a:r>
              <a:rPr lang="zh-CN" altLang="en-US" sz="2800" dirty="0">
                <a:solidFill>
                  <a:schemeClr val="folHlink"/>
                </a:solidFill>
                <a:latin typeface="Comic Sans MS" panose="030F0702030302020204" pitchFamily="66" charset="0"/>
                <a:ea typeface="黑体" panose="02010609060101010101" pitchFamily="2" charset="-122"/>
              </a:rPr>
              <a:t>项）：</a:t>
            </a:r>
            <a:r>
              <a:rPr lang="zh-CN" altLang="en-US" sz="2800" dirty="0">
                <a:solidFill>
                  <a:schemeClr val="tx2"/>
                </a:solidFill>
                <a:latin typeface="Comic Sans MS" panose="030F0702030302020204" pitchFamily="66" charset="0"/>
                <a:ea typeface="黑体" panose="02010609060101010101" pitchFamily="2" charset="-122"/>
              </a:rPr>
              <a:t>运输是否符合要求</a:t>
            </a:r>
            <a:endParaRPr lang="zh-CN" altLang="en-US" sz="2800" dirty="0">
              <a:solidFill>
                <a:schemeClr val="tx2"/>
              </a:solidFill>
              <a:latin typeface="Comic Sans MS" panose="030F0702030302020204" pitchFamily="66" charset="0"/>
              <a:ea typeface="黑体" panose="02010609060101010101" pitchFamily="2" charset="-122"/>
            </a:endParaRPr>
          </a:p>
          <a:p>
            <a:pPr algn="just">
              <a:spcBef>
                <a:spcPct val="50000"/>
              </a:spcBef>
              <a:buClr>
                <a:schemeClr val="folHlink"/>
              </a:buClr>
              <a:buSzPct val="60000"/>
              <a:buFont typeface="Wingdings" panose="05000000000000000000" pitchFamily="2" charset="2"/>
              <a:buChar char="l"/>
            </a:pPr>
            <a:endParaRPr lang="zh-CN" altLang="en-US" sz="2800" dirty="0">
              <a:solidFill>
                <a:schemeClr val="folHlink"/>
              </a:solidFill>
              <a:latin typeface="Comic Sans MS" panose="030F0702030302020204" pitchFamily="66" charset="0"/>
              <a:ea typeface="黑体" panose="02010609060101010101" pitchFamily="2" charset="-122"/>
            </a:endParaRPr>
          </a:p>
        </p:txBody>
      </p:sp>
      <p:sp>
        <p:nvSpPr>
          <p:cNvPr id="541699" name="标题 541698"/>
          <p:cNvSpPr>
            <a:spLocks noGrp="1"/>
          </p:cNvSpPr>
          <p:nvPr>
            <p:ph type="title"/>
          </p:nvPr>
        </p:nvSpPr>
        <p:spPr>
          <a:xfrm>
            <a:off x="0" y="476250"/>
            <a:ext cx="8675688" cy="647700"/>
          </a:xfrm>
        </p:spPr>
        <p:txBody>
          <a:bodyPr anchor="b"/>
          <a:p>
            <a:r>
              <a:rPr lang="zh-CN" altLang="en-US" sz="4000" dirty="0"/>
              <a:t>餐饮服务食品安全日常监管内容</a:t>
            </a:r>
            <a:endParaRPr lang="zh-CN" altLang="en-US" sz="40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1698">
                                            <p:txEl>
                                              <p:charRg st="0" end="30"/>
                                            </p:txEl>
                                          </p:spTgt>
                                        </p:tgtEl>
                                        <p:attrNameLst>
                                          <p:attrName>style.visibility</p:attrName>
                                        </p:attrNameLst>
                                      </p:cBhvr>
                                      <p:to>
                                        <p:strVal val="visible"/>
                                      </p:to>
                                    </p:set>
                                    <p:animEffect transition="in" filter="blinds(horizontal)">
                                      <p:cBhvr>
                                        <p:cTn id="7" dur="500"/>
                                        <p:tgtEl>
                                          <p:spTgt spid="541698">
                                            <p:txEl>
                                              <p:charRg st="0" end="3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1698">
                                            <p:txEl>
                                              <p:charRg st="30" end="72"/>
                                            </p:txEl>
                                          </p:spTgt>
                                        </p:tgtEl>
                                        <p:attrNameLst>
                                          <p:attrName>style.visibility</p:attrName>
                                        </p:attrNameLst>
                                      </p:cBhvr>
                                      <p:to>
                                        <p:strVal val="visible"/>
                                      </p:to>
                                    </p:set>
                                    <p:animEffect transition="in" filter="blinds(horizontal)">
                                      <p:cBhvr>
                                        <p:cTn id="12" dur="500"/>
                                        <p:tgtEl>
                                          <p:spTgt spid="541698">
                                            <p:txEl>
                                              <p:charRg st="30" end="7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41698">
                                            <p:txEl>
                                              <p:charRg st="72" end="97"/>
                                            </p:txEl>
                                          </p:spTgt>
                                        </p:tgtEl>
                                        <p:attrNameLst>
                                          <p:attrName>style.visibility</p:attrName>
                                        </p:attrNameLst>
                                      </p:cBhvr>
                                      <p:to>
                                        <p:strVal val="visible"/>
                                      </p:to>
                                    </p:set>
                                    <p:animEffect transition="in" filter="blinds(horizontal)">
                                      <p:cBhvr>
                                        <p:cTn id="17" dur="500"/>
                                        <p:tgtEl>
                                          <p:spTgt spid="541698">
                                            <p:txEl>
                                              <p:charRg st="72" end="9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41698">
                                            <p:txEl>
                                              <p:charRg st="97" end="121"/>
                                            </p:txEl>
                                          </p:spTgt>
                                        </p:tgtEl>
                                        <p:attrNameLst>
                                          <p:attrName>style.visibility</p:attrName>
                                        </p:attrNameLst>
                                      </p:cBhvr>
                                      <p:to>
                                        <p:strVal val="visible"/>
                                      </p:to>
                                    </p:set>
                                    <p:animEffect transition="in" filter="blinds(horizontal)">
                                      <p:cBhvr>
                                        <p:cTn id="22" dur="500"/>
                                        <p:tgtEl>
                                          <p:spTgt spid="541698">
                                            <p:txEl>
                                              <p:charRg st="97" end="12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41698">
                                            <p:txEl>
                                              <p:charRg st="121" end="146"/>
                                            </p:txEl>
                                          </p:spTgt>
                                        </p:tgtEl>
                                        <p:attrNameLst>
                                          <p:attrName>style.visibility</p:attrName>
                                        </p:attrNameLst>
                                      </p:cBhvr>
                                      <p:to>
                                        <p:strVal val="visible"/>
                                      </p:to>
                                    </p:set>
                                    <p:animEffect transition="in" filter="blinds(horizontal)">
                                      <p:cBhvr>
                                        <p:cTn id="27" dur="500"/>
                                        <p:tgtEl>
                                          <p:spTgt spid="541698">
                                            <p:txEl>
                                              <p:charRg st="121" end="14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26" name="标题 542725"/>
          <p:cNvSpPr>
            <a:spLocks noGrp="1"/>
          </p:cNvSpPr>
          <p:nvPr>
            <p:ph type="title"/>
          </p:nvPr>
        </p:nvSpPr>
        <p:spPr>
          <a:xfrm>
            <a:off x="0" y="476250"/>
            <a:ext cx="8459788" cy="647700"/>
          </a:xfrm>
        </p:spPr>
        <p:txBody>
          <a:bodyPr anchor="b"/>
          <a:p>
            <a:r>
              <a:rPr lang="zh-CN" altLang="en-US" sz="4000" dirty="0"/>
              <a:t>餐饮服务食品安全日常监管内容</a:t>
            </a:r>
            <a:endParaRPr lang="zh-CN" altLang="en-US" sz="4000" dirty="0"/>
          </a:p>
        </p:txBody>
      </p:sp>
      <p:pic>
        <p:nvPicPr>
          <p:cNvPr id="542727" name="图片 542726"/>
          <p:cNvPicPr>
            <a:picLocks noChangeAspect="1"/>
          </p:cNvPicPr>
          <p:nvPr/>
        </p:nvPicPr>
        <p:blipFill>
          <a:blip r:embed="rId1"/>
          <a:srcRect l="11314" r="9854"/>
          <a:stretch>
            <a:fillRect/>
          </a:stretch>
        </p:blipFill>
        <p:spPr>
          <a:xfrm>
            <a:off x="1187450" y="1125538"/>
            <a:ext cx="7199313" cy="5122862"/>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46822" name="图片 546821" descr="20126209200864"/>
          <p:cNvPicPr>
            <a:picLocks noChangeAspect="1"/>
          </p:cNvPicPr>
          <p:nvPr/>
        </p:nvPicPr>
        <p:blipFill>
          <a:blip r:embed="rId1"/>
          <a:stretch>
            <a:fillRect/>
          </a:stretch>
        </p:blipFill>
        <p:spPr>
          <a:xfrm>
            <a:off x="0" y="476250"/>
            <a:ext cx="4484688" cy="5949950"/>
          </a:xfrm>
          <a:prstGeom prst="rect">
            <a:avLst/>
          </a:prstGeom>
          <a:noFill/>
          <a:ln w="9525">
            <a:noFill/>
          </a:ln>
        </p:spPr>
      </p:pic>
      <p:sp>
        <p:nvSpPr>
          <p:cNvPr id="546823" name="动作按钮: 上一张 546822">
            <a:hlinkClick r:id="rId2" action="ppaction://hlinksldjump"/>
          </p:cNvPr>
          <p:cNvSpPr/>
          <p:nvPr/>
        </p:nvSpPr>
        <p:spPr>
          <a:xfrm>
            <a:off x="8424863" y="6381750"/>
            <a:ext cx="719137" cy="476250"/>
          </a:xfrm>
          <a:prstGeom prst="actionButtonReturn">
            <a:avLst/>
          </a:prstGeom>
          <a:solidFill>
            <a:schemeClr val="accent1"/>
          </a:solidFill>
          <a:ln w="9525">
            <a:noFill/>
          </a:ln>
        </p:spPr>
        <p:txBody>
          <a:bodyPr/>
          <a:p>
            <a:endParaRPr lang="zh-CN" altLang="en-US"/>
          </a:p>
        </p:txBody>
      </p:sp>
      <p:sp>
        <p:nvSpPr>
          <p:cNvPr id="546825" name="文本占位符 546824"/>
          <p:cNvSpPr>
            <a:spLocks noGrp="1"/>
          </p:cNvSpPr>
          <p:nvPr>
            <p:ph type="body" sz="half" idx="1"/>
          </p:nvPr>
        </p:nvSpPr>
        <p:spPr>
          <a:xfrm>
            <a:off x="4500563" y="549275"/>
            <a:ext cx="4643437" cy="5903913"/>
          </a:xfrm>
        </p:spPr>
        <p:txBody>
          <a:bodyPr/>
          <a:p>
            <a:pPr>
              <a:lnSpc>
                <a:spcPct val="90000"/>
              </a:lnSpc>
            </a:pPr>
            <a:r>
              <a:rPr lang="zh-CN" altLang="en-US" sz="2400" dirty="0"/>
              <a:t>餐饮服务食品安全监督量化等级分为动态等级和年度等级。</a:t>
            </a:r>
            <a:endParaRPr lang="zh-CN" altLang="en-US" sz="2400" dirty="0"/>
          </a:p>
          <a:p>
            <a:pPr>
              <a:lnSpc>
                <a:spcPct val="90000"/>
              </a:lnSpc>
            </a:pPr>
            <a:endParaRPr lang="zh-CN" altLang="en-US" sz="2400" dirty="0"/>
          </a:p>
          <a:p>
            <a:pPr>
              <a:lnSpc>
                <a:spcPct val="90000"/>
              </a:lnSpc>
            </a:pPr>
            <a:r>
              <a:rPr lang="zh-CN" altLang="en-US" sz="2400" dirty="0"/>
              <a:t>动态等级为监管部门对餐饮服务单位食品安全管理状况每次监督检查结果的评价。动态等级分为优秀、良好、一般三个等级，分别用大笑、微笑和平脸三种卡通形象表示。</a:t>
            </a:r>
            <a:br>
              <a:rPr lang="zh-CN" altLang="en-US" sz="2400" dirty="0"/>
            </a:br>
            <a:endParaRPr lang="zh-CN" altLang="en-US" sz="2400" dirty="0"/>
          </a:p>
          <a:p>
            <a:pPr>
              <a:lnSpc>
                <a:spcPct val="90000"/>
              </a:lnSpc>
            </a:pPr>
            <a:r>
              <a:rPr lang="zh-CN" altLang="en-US" sz="2400" dirty="0"/>
              <a:t>年度等级为监管部门对餐饮服务单位食品安全管理状况过去</a:t>
            </a:r>
            <a:r>
              <a:rPr lang="en-US" altLang="zh-CN" sz="2400"/>
              <a:t>12</a:t>
            </a:r>
            <a:r>
              <a:rPr lang="zh-CN" altLang="en-US" sz="2400" dirty="0"/>
              <a:t>个月期间监督检查结果的综合评价，年度等级分为优秀、良好、一般三个等级，分别用</a:t>
            </a:r>
            <a:r>
              <a:rPr lang="en-US" altLang="zh-CN" sz="2400"/>
              <a:t>A</a:t>
            </a:r>
            <a:r>
              <a:rPr lang="zh-CN" altLang="en-US" sz="2400" dirty="0"/>
              <a:t>、</a:t>
            </a:r>
            <a:r>
              <a:rPr lang="en-US" altLang="zh-CN" sz="2400"/>
              <a:t>B</a:t>
            </a:r>
            <a:r>
              <a:rPr lang="zh-CN" altLang="en-US" sz="2400" dirty="0"/>
              <a:t>、</a:t>
            </a:r>
            <a:r>
              <a:rPr lang="en-US" altLang="zh-CN" sz="2400"/>
              <a:t>C</a:t>
            </a:r>
            <a:r>
              <a:rPr lang="zh-CN" altLang="en-US" sz="2400" dirty="0"/>
              <a:t>三个字母表示。</a:t>
            </a:r>
            <a:br>
              <a:rPr lang="zh-CN" altLang="en-US" sz="2400" dirty="0"/>
            </a:br>
            <a:endParaRPr lang="zh-CN" altLang="en-US" sz="2400" dirty="0"/>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8" name="标题 167937"/>
          <p:cNvSpPr>
            <a:spLocks noGrp="1"/>
          </p:cNvSpPr>
          <p:nvPr>
            <p:ph type="title"/>
          </p:nvPr>
        </p:nvSpPr>
        <p:spPr>
          <a:xfrm>
            <a:off x="539750" y="0"/>
            <a:ext cx="7488238" cy="1060450"/>
          </a:xfrm>
        </p:spPr>
        <p:txBody>
          <a:bodyPr anchor="b"/>
          <a:p>
            <a:r>
              <a:rPr lang="zh-CN" altLang="en-US" dirty="0"/>
              <a:t>如何进行有效的食品安全控制</a:t>
            </a:r>
            <a:endParaRPr lang="zh-CN" altLang="en-US" dirty="0"/>
          </a:p>
        </p:txBody>
      </p:sp>
      <p:pic>
        <p:nvPicPr>
          <p:cNvPr id="167940" name="图片 167939" descr="discussc"/>
          <p:cNvPicPr>
            <a:picLocks noChangeAspect="1"/>
          </p:cNvPicPr>
          <p:nvPr/>
        </p:nvPicPr>
        <p:blipFill>
          <a:blip r:embed="rId1"/>
          <a:stretch>
            <a:fillRect/>
          </a:stretch>
        </p:blipFill>
        <p:spPr>
          <a:xfrm>
            <a:off x="1331913" y="1412875"/>
            <a:ext cx="6769100" cy="4519613"/>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8387" name="文本占位符 528386"/>
          <p:cNvSpPr>
            <a:spLocks noGrp="1"/>
          </p:cNvSpPr>
          <p:nvPr>
            <p:ph type="body" idx="1"/>
          </p:nvPr>
        </p:nvSpPr>
        <p:spPr>
          <a:xfrm>
            <a:off x="1116013" y="1412875"/>
            <a:ext cx="7056437" cy="2735263"/>
          </a:xfrm>
        </p:spPr>
        <p:txBody>
          <a:bodyPr/>
          <a:p>
            <a:pPr>
              <a:lnSpc>
                <a:spcPct val="200000"/>
              </a:lnSpc>
            </a:pPr>
            <a:r>
              <a:rPr lang="zh-CN" altLang="en-US" sz="4000" dirty="0">
                <a:hlinkClick r:id="rId1" action="ppaction://hlinksldjump"/>
              </a:rPr>
              <a:t>影响餐饮食品安全的因素</a:t>
            </a:r>
            <a:endParaRPr lang="zh-CN" altLang="en-US" sz="4000" dirty="0"/>
          </a:p>
          <a:p>
            <a:pPr>
              <a:lnSpc>
                <a:spcPct val="200000"/>
              </a:lnSpc>
            </a:pPr>
            <a:r>
              <a:rPr lang="zh-CN" altLang="en-US" sz="4000" dirty="0">
                <a:hlinkClick r:id="rId2" action="ppaction://hlinksldjump"/>
              </a:rPr>
              <a:t>餐饮业食品安全控制</a:t>
            </a:r>
            <a:endParaRPr lang="zh-CN" altLang="en-US" sz="4000" dirty="0"/>
          </a:p>
          <a:p>
            <a:pPr>
              <a:lnSpc>
                <a:spcPct val="120000"/>
              </a:lnSpc>
            </a:pPr>
            <a:endParaRPr lang="zh-CN" altLang="en-US" dirty="0"/>
          </a:p>
        </p:txBody>
      </p:sp>
      <p:pic>
        <p:nvPicPr>
          <p:cNvPr id="528388" name="图片 528387" descr="信用"/>
          <p:cNvPicPr>
            <a:picLocks noChangeAspect="1"/>
          </p:cNvPicPr>
          <p:nvPr/>
        </p:nvPicPr>
        <p:blipFill>
          <a:blip r:embed="rId3"/>
          <a:stretch>
            <a:fillRect/>
          </a:stretch>
        </p:blipFill>
        <p:spPr>
          <a:xfrm>
            <a:off x="6732588" y="4581525"/>
            <a:ext cx="2165350" cy="2028825"/>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0194" name="标题 520193"/>
          <p:cNvSpPr>
            <a:spLocks noGrp="1"/>
          </p:cNvSpPr>
          <p:nvPr>
            <p:ph type="title"/>
          </p:nvPr>
        </p:nvSpPr>
        <p:spPr>
          <a:xfrm>
            <a:off x="684213" y="476250"/>
            <a:ext cx="6870700" cy="987425"/>
          </a:xfrm>
        </p:spPr>
        <p:txBody>
          <a:bodyPr anchor="b"/>
          <a:p>
            <a:pPr algn="l"/>
            <a:r>
              <a:rPr lang="zh-CN" altLang="en-US" dirty="0">
                <a:latin typeface="黑体" panose="02010609060101010101" pitchFamily="2" charset="-122"/>
              </a:rPr>
              <a:t>影响餐饮食品安全的因素</a:t>
            </a:r>
            <a:endParaRPr lang="zh-CN" altLang="en-US" dirty="0">
              <a:latin typeface="黑体" panose="02010609060101010101" pitchFamily="2" charset="-122"/>
            </a:endParaRPr>
          </a:p>
        </p:txBody>
      </p:sp>
      <p:sp>
        <p:nvSpPr>
          <p:cNvPr id="520195" name="文本占位符 520194"/>
          <p:cNvSpPr>
            <a:spLocks noGrp="1"/>
          </p:cNvSpPr>
          <p:nvPr>
            <p:ph type="body" idx="1"/>
          </p:nvPr>
        </p:nvSpPr>
        <p:spPr>
          <a:xfrm>
            <a:off x="684213" y="1773238"/>
            <a:ext cx="7056437" cy="2663825"/>
          </a:xfrm>
        </p:spPr>
        <p:txBody>
          <a:bodyPr/>
          <a:p>
            <a:r>
              <a:rPr lang="zh-CN" altLang="en-US" sz="4000" dirty="0">
                <a:latin typeface="黑体" panose="02010609060101010101" pitchFamily="2" charset="-122"/>
              </a:rPr>
              <a:t>食品危害：是指导致人类健康危害的食品中的任何生物、化学、物理的因素。</a:t>
            </a:r>
            <a:endParaRPr lang="zh-CN" altLang="en-US" sz="4000" dirty="0">
              <a:latin typeface="黑体" panose="02010609060101010101" pitchFamily="2" charset="-122"/>
            </a:endParaRPr>
          </a:p>
          <a:p>
            <a:pPr>
              <a:buNone/>
            </a:pPr>
            <a:r>
              <a:rPr lang="zh-CN" altLang="en-US" sz="3600" b="0" dirty="0">
                <a:solidFill>
                  <a:schemeClr val="tx2"/>
                </a:solidFill>
                <a:effectLst>
                  <a:outerShdw blurRad="38100" dist="38100" dir="2700000">
                    <a:srgbClr val="C0C0C0"/>
                  </a:outerShdw>
                </a:effectLst>
                <a:latin typeface="楷体_GB2312" pitchFamily="49" charset="-122"/>
                <a:ea typeface="楷体_GB2312" pitchFamily="49" charset="-122"/>
              </a:rPr>
              <a:t>   </a:t>
            </a:r>
            <a:endParaRPr lang="zh-CN" altLang="en-US" sz="3600" b="0" dirty="0">
              <a:solidFill>
                <a:schemeClr val="tx2"/>
              </a:solidFill>
              <a:latin typeface="楷体_GB2312" pitchFamily="49" charset="-122"/>
              <a:ea typeface="楷体_GB2312" pitchFamily="49" charset="-122"/>
            </a:endParaRPr>
          </a:p>
          <a:p>
            <a:pPr>
              <a:buNone/>
            </a:pPr>
            <a:endParaRPr lang="zh-CN" altLang="en-US" sz="3600" b="0" dirty="0">
              <a:solidFill>
                <a:schemeClr val="tx2"/>
              </a:solidFill>
              <a:latin typeface="楷体_GB2312" pitchFamily="49" charset="-122"/>
              <a:ea typeface="楷体_GB2312" pitchFamily="49" charset="-122"/>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0195">
                                            <p:txEl>
                                              <p:charRg st="0" end="35"/>
                                            </p:txEl>
                                          </p:spTgt>
                                        </p:tgtEl>
                                        <p:attrNameLst>
                                          <p:attrName>style.visibility</p:attrName>
                                        </p:attrNameLst>
                                      </p:cBhvr>
                                      <p:to>
                                        <p:strVal val="visible"/>
                                      </p:to>
                                    </p:set>
                                    <p:animEffect transition="in" filter="box(in)">
                                      <p:cBhvr>
                                        <p:cTn id="7" dur="500"/>
                                        <p:tgtEl>
                                          <p:spTgt spid="520195">
                                            <p:txEl>
                                              <p:charRg st="0" end="3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4050" name="标题 514049"/>
          <p:cNvSpPr>
            <a:spLocks noGrp="1"/>
          </p:cNvSpPr>
          <p:nvPr>
            <p:ph type="title"/>
          </p:nvPr>
        </p:nvSpPr>
        <p:spPr>
          <a:xfrm>
            <a:off x="1187450" y="404813"/>
            <a:ext cx="6870700" cy="952500"/>
          </a:xfrm>
        </p:spPr>
        <p:txBody>
          <a:bodyPr anchor="b"/>
          <a:p>
            <a:pPr algn="l"/>
            <a:r>
              <a:rPr lang="zh-CN" altLang="en-US" dirty="0"/>
              <a:t>食品安全相关部门统计：</a:t>
            </a:r>
            <a:endParaRPr lang="zh-CN" altLang="en-US" dirty="0"/>
          </a:p>
        </p:txBody>
      </p:sp>
      <p:sp>
        <p:nvSpPr>
          <p:cNvPr id="514051" name="文本占位符 514050"/>
          <p:cNvSpPr>
            <a:spLocks noGrp="1"/>
          </p:cNvSpPr>
          <p:nvPr>
            <p:ph type="body" idx="1"/>
          </p:nvPr>
        </p:nvSpPr>
        <p:spPr>
          <a:xfrm>
            <a:off x="827088" y="1412875"/>
            <a:ext cx="7054850" cy="3802063"/>
          </a:xfrm>
        </p:spPr>
        <p:txBody>
          <a:bodyPr/>
          <a:p>
            <a:pPr>
              <a:lnSpc>
                <a:spcPct val="150000"/>
              </a:lnSpc>
            </a:pPr>
            <a:r>
              <a:rPr lang="zh-CN" altLang="en-US" sz="3600" b="0" dirty="0">
                <a:latin typeface="_x000B__x000C_"/>
              </a:rPr>
              <a:t>全国食物中毒数据构成显示，餐饮企业发生起数构成占</a:t>
            </a:r>
            <a:r>
              <a:rPr lang="en-US" altLang="zh-CN" sz="3600" b="0">
                <a:solidFill>
                  <a:schemeClr val="tx2"/>
                </a:solidFill>
              </a:rPr>
              <a:t>60%</a:t>
            </a:r>
            <a:r>
              <a:rPr lang="en-US" altLang="zh-CN" sz="3600" b="0"/>
              <a:t> , </a:t>
            </a:r>
            <a:r>
              <a:rPr lang="zh-CN" altLang="en-US" sz="3600" b="0" dirty="0">
                <a:latin typeface="_x000B__x000C_"/>
              </a:rPr>
              <a:t>发病人数构成占</a:t>
            </a:r>
            <a:r>
              <a:rPr lang="zh-CN" altLang="en-US" sz="3600" b="0" dirty="0">
                <a:solidFill>
                  <a:schemeClr val="tx2"/>
                </a:solidFill>
              </a:rPr>
              <a:t>83.6%,</a:t>
            </a:r>
            <a:r>
              <a:rPr lang="zh-CN" altLang="en-US" sz="3600" b="0" dirty="0">
                <a:latin typeface="_x000B__x000C_"/>
              </a:rPr>
              <a:t>死亡人数构成占</a:t>
            </a:r>
            <a:r>
              <a:rPr lang="zh-CN" altLang="en-US" sz="3600" b="0" dirty="0">
                <a:solidFill>
                  <a:schemeClr val="tx2"/>
                </a:solidFill>
              </a:rPr>
              <a:t>35.5%</a:t>
            </a:r>
            <a:r>
              <a:rPr lang="zh-CN" altLang="en-US" sz="3600" b="0" dirty="0">
                <a:latin typeface="_x000B__x000C_"/>
              </a:rPr>
              <a:t>。</a:t>
            </a:r>
            <a:endParaRPr lang="zh-CN" altLang="en-US" sz="3600" b="0" dirty="0">
              <a:latin typeface="_x000B__x000C_"/>
            </a:endParaRPr>
          </a:p>
          <a:p>
            <a:endParaRPr lang="zh-CN" altLang="en-US" sz="3600" b="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4051">
                                            <p:txEl>
                                              <p:charRg st="0" end="57"/>
                                            </p:txEl>
                                          </p:spTgt>
                                        </p:tgtEl>
                                        <p:attrNameLst>
                                          <p:attrName>style.visibility</p:attrName>
                                        </p:attrNameLst>
                                      </p:cBhvr>
                                      <p:to>
                                        <p:strVal val="visible"/>
                                      </p:to>
                                    </p:set>
                                    <p:animEffect transition="in" filter="blinds(horizontal)">
                                      <p:cBhvr>
                                        <p:cTn id="7" dur="500"/>
                                        <p:tgtEl>
                                          <p:spTgt spid="514051">
                                            <p:txEl>
                                              <p:charRg st="0" end="5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1218" name="标题 521217"/>
          <p:cNvSpPr>
            <a:spLocks noGrp="1"/>
          </p:cNvSpPr>
          <p:nvPr>
            <p:ph type="title"/>
          </p:nvPr>
        </p:nvSpPr>
        <p:spPr>
          <a:xfrm>
            <a:off x="755650" y="260350"/>
            <a:ext cx="6870700" cy="987425"/>
          </a:xfrm>
        </p:spPr>
        <p:txBody>
          <a:bodyPr anchor="b"/>
          <a:p>
            <a:pPr algn="l"/>
            <a:r>
              <a:rPr lang="zh-CN" altLang="en-US" dirty="0"/>
              <a:t>危害的分类</a:t>
            </a:r>
            <a:endParaRPr lang="zh-CN" altLang="en-US" dirty="0"/>
          </a:p>
        </p:txBody>
      </p:sp>
      <p:sp>
        <p:nvSpPr>
          <p:cNvPr id="521219" name="文本框 521218"/>
          <p:cNvSpPr txBox="1"/>
          <p:nvPr/>
        </p:nvSpPr>
        <p:spPr>
          <a:xfrm>
            <a:off x="1116013" y="1555750"/>
            <a:ext cx="2682875" cy="396875"/>
          </a:xfrm>
          <a:prstGeom prst="rect">
            <a:avLst/>
          </a:prstGeom>
          <a:solidFill>
            <a:schemeClr val="folHlink"/>
          </a:solidFill>
          <a:ln w="9525">
            <a:noFill/>
          </a:ln>
        </p:spPr>
        <p:txBody>
          <a:bodyPr>
            <a:spAutoFit/>
          </a:bodyPr>
          <a:p>
            <a:pPr algn="ctr">
              <a:spcBef>
                <a:spcPct val="5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与原料自身有关的</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20" name="文本框 521219"/>
          <p:cNvSpPr txBox="1"/>
          <p:nvPr/>
        </p:nvSpPr>
        <p:spPr>
          <a:xfrm>
            <a:off x="4953000" y="1552575"/>
            <a:ext cx="3148013" cy="396875"/>
          </a:xfrm>
          <a:prstGeom prst="rect">
            <a:avLst/>
          </a:prstGeom>
          <a:solidFill>
            <a:schemeClr val="folHlink"/>
          </a:solidFill>
          <a:ln w="9525">
            <a:noFill/>
          </a:ln>
        </p:spPr>
        <p:txBody>
          <a:bodyPr>
            <a:spAutoFit/>
          </a:bodyPr>
          <a:p>
            <a:pPr algn="ctr">
              <a:spcBef>
                <a:spcPct val="5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与环境和加工过程有关的</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grpSp>
        <p:nvGrpSpPr>
          <p:cNvPr id="521221" name="组合 521220"/>
          <p:cNvGrpSpPr/>
          <p:nvPr/>
        </p:nvGrpSpPr>
        <p:grpSpPr>
          <a:xfrm>
            <a:off x="3779838" y="1844675"/>
            <a:ext cx="1223962" cy="863600"/>
            <a:chOff x="2640" y="1440"/>
            <a:chExt cx="480" cy="363"/>
          </a:xfrm>
        </p:grpSpPr>
        <p:cxnSp>
          <p:nvCxnSpPr>
            <p:cNvPr id="521222" name="直接箭头连接符 521221"/>
            <p:cNvCxnSpPr/>
            <p:nvPr/>
          </p:nvCxnSpPr>
          <p:spPr>
            <a:xfrm>
              <a:off x="2640" y="1440"/>
              <a:ext cx="234" cy="363"/>
            </a:xfrm>
            <a:prstGeom prst="straightConnector1">
              <a:avLst/>
            </a:prstGeom>
            <a:ln w="38100" cap="flat" cmpd="sng">
              <a:solidFill>
                <a:schemeClr val="tx2"/>
              </a:solidFill>
              <a:prstDash val="solid"/>
              <a:headEnd type="none" w="med" len="med"/>
              <a:tailEnd type="none" w="med" len="med"/>
            </a:ln>
          </p:spPr>
        </p:cxnSp>
        <p:cxnSp>
          <p:nvCxnSpPr>
            <p:cNvPr id="521223" name="直接箭头连接符 521222"/>
            <p:cNvCxnSpPr/>
            <p:nvPr/>
          </p:nvCxnSpPr>
          <p:spPr>
            <a:xfrm flipV="1">
              <a:off x="2874" y="1440"/>
              <a:ext cx="246" cy="363"/>
            </a:xfrm>
            <a:prstGeom prst="straightConnector1">
              <a:avLst/>
            </a:prstGeom>
            <a:ln w="38100" cap="flat" cmpd="sng">
              <a:solidFill>
                <a:schemeClr val="tx2"/>
              </a:solidFill>
              <a:prstDash val="solid"/>
              <a:headEnd type="none" w="med" len="med"/>
              <a:tailEnd type="none" w="med" len="med"/>
            </a:ln>
          </p:spPr>
        </p:cxnSp>
      </p:grpSp>
      <p:sp>
        <p:nvSpPr>
          <p:cNvPr id="521224" name="矩形 521223"/>
          <p:cNvSpPr/>
          <p:nvPr/>
        </p:nvSpPr>
        <p:spPr>
          <a:xfrm>
            <a:off x="3492500" y="2708275"/>
            <a:ext cx="1897063" cy="460375"/>
          </a:xfrm>
          <a:prstGeom prst="rect">
            <a:avLst/>
          </a:prstGeom>
          <a:solidFill>
            <a:schemeClr val="folHlink"/>
          </a:solidFill>
          <a:ln w="9525">
            <a:noFill/>
          </a:ln>
        </p:spPr>
        <p:txBody>
          <a:bodyPr/>
          <a:p>
            <a:pPr algn="ctr">
              <a:spcBef>
                <a:spcPct val="2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危    害</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25" name="矩形 521224"/>
          <p:cNvSpPr/>
          <p:nvPr/>
        </p:nvSpPr>
        <p:spPr>
          <a:xfrm>
            <a:off x="1187450" y="3787775"/>
            <a:ext cx="1897063" cy="461963"/>
          </a:xfrm>
          <a:prstGeom prst="rect">
            <a:avLst/>
          </a:prstGeom>
          <a:solidFill>
            <a:schemeClr val="folHlink"/>
          </a:solidFill>
          <a:ln w="9525">
            <a:noFill/>
          </a:ln>
        </p:spPr>
        <p:txBody>
          <a:bodyPr/>
          <a:p>
            <a:pPr algn="ctr">
              <a:spcBef>
                <a:spcPct val="2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生物危害</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grpSp>
        <p:nvGrpSpPr>
          <p:cNvPr id="521226" name="组合 521225"/>
          <p:cNvGrpSpPr/>
          <p:nvPr/>
        </p:nvGrpSpPr>
        <p:grpSpPr>
          <a:xfrm>
            <a:off x="2195513" y="3140075"/>
            <a:ext cx="4394200" cy="649288"/>
            <a:chOff x="1545" y="2093"/>
            <a:chExt cx="2658" cy="257"/>
          </a:xfrm>
        </p:grpSpPr>
        <p:sp>
          <p:nvSpPr>
            <p:cNvPr id="521227" name="直接连接符 521226"/>
            <p:cNvSpPr/>
            <p:nvPr/>
          </p:nvSpPr>
          <p:spPr>
            <a:xfrm>
              <a:off x="2874" y="2093"/>
              <a:ext cx="0" cy="129"/>
            </a:xfrm>
            <a:prstGeom prst="line">
              <a:avLst/>
            </a:prstGeom>
            <a:ln w="38100" cap="flat" cmpd="sng">
              <a:solidFill>
                <a:schemeClr val="tx2"/>
              </a:solidFill>
              <a:prstDash val="solid"/>
              <a:headEnd type="none" w="med" len="med"/>
              <a:tailEnd type="none" w="med" len="med"/>
            </a:ln>
          </p:spPr>
        </p:sp>
        <p:sp>
          <p:nvSpPr>
            <p:cNvPr id="521228" name="直接连接符 521227"/>
            <p:cNvSpPr/>
            <p:nvPr/>
          </p:nvSpPr>
          <p:spPr>
            <a:xfrm>
              <a:off x="1545" y="2222"/>
              <a:ext cx="1" cy="128"/>
            </a:xfrm>
            <a:prstGeom prst="line">
              <a:avLst/>
            </a:prstGeom>
            <a:ln w="38100" cap="flat" cmpd="sng">
              <a:solidFill>
                <a:schemeClr val="tx2"/>
              </a:solidFill>
              <a:prstDash val="solid"/>
              <a:headEnd type="none" w="med" len="med"/>
              <a:tailEnd type="none" w="med" len="med"/>
            </a:ln>
          </p:spPr>
        </p:sp>
        <p:sp>
          <p:nvSpPr>
            <p:cNvPr id="521229" name="直接连接符 521228"/>
            <p:cNvSpPr/>
            <p:nvPr/>
          </p:nvSpPr>
          <p:spPr>
            <a:xfrm>
              <a:off x="2874" y="2222"/>
              <a:ext cx="0" cy="128"/>
            </a:xfrm>
            <a:prstGeom prst="line">
              <a:avLst/>
            </a:prstGeom>
            <a:ln w="38100" cap="flat" cmpd="sng">
              <a:solidFill>
                <a:schemeClr val="tx2"/>
              </a:solidFill>
              <a:prstDash val="solid"/>
              <a:headEnd type="none" w="med" len="med"/>
              <a:tailEnd type="none" w="med" len="med"/>
            </a:ln>
          </p:spPr>
        </p:sp>
        <p:sp>
          <p:nvSpPr>
            <p:cNvPr id="521230" name="直接连接符 521229"/>
            <p:cNvSpPr/>
            <p:nvPr/>
          </p:nvSpPr>
          <p:spPr>
            <a:xfrm>
              <a:off x="4202" y="2222"/>
              <a:ext cx="1" cy="128"/>
            </a:xfrm>
            <a:prstGeom prst="line">
              <a:avLst/>
            </a:prstGeom>
            <a:ln w="38100" cap="flat" cmpd="sng">
              <a:solidFill>
                <a:schemeClr val="tx2"/>
              </a:solidFill>
              <a:prstDash val="solid"/>
              <a:headEnd type="none" w="med" len="med"/>
              <a:tailEnd type="none" w="med" len="med"/>
            </a:ln>
          </p:spPr>
        </p:sp>
        <p:sp>
          <p:nvSpPr>
            <p:cNvPr id="521231" name="直接连接符 521230"/>
            <p:cNvSpPr/>
            <p:nvPr/>
          </p:nvSpPr>
          <p:spPr>
            <a:xfrm>
              <a:off x="1545" y="2222"/>
              <a:ext cx="1329" cy="1"/>
            </a:xfrm>
            <a:prstGeom prst="line">
              <a:avLst/>
            </a:prstGeom>
            <a:ln w="38100" cap="flat" cmpd="sng">
              <a:solidFill>
                <a:schemeClr val="tx2"/>
              </a:solidFill>
              <a:prstDash val="solid"/>
              <a:headEnd type="none" w="med" len="med"/>
              <a:tailEnd type="none" w="med" len="med"/>
            </a:ln>
          </p:spPr>
        </p:sp>
        <p:sp>
          <p:nvSpPr>
            <p:cNvPr id="521232" name="直接连接符 521231"/>
            <p:cNvSpPr/>
            <p:nvPr/>
          </p:nvSpPr>
          <p:spPr>
            <a:xfrm>
              <a:off x="2874" y="2222"/>
              <a:ext cx="1328" cy="1"/>
            </a:xfrm>
            <a:prstGeom prst="line">
              <a:avLst/>
            </a:prstGeom>
            <a:ln w="38100" cap="flat" cmpd="sng">
              <a:solidFill>
                <a:schemeClr val="tx2"/>
              </a:solidFill>
              <a:prstDash val="solid"/>
              <a:headEnd type="none" w="med" len="med"/>
              <a:tailEnd type="none" w="med" len="med"/>
            </a:ln>
          </p:spPr>
        </p:sp>
      </p:grpSp>
      <p:sp>
        <p:nvSpPr>
          <p:cNvPr id="521233" name="矩形 521232"/>
          <p:cNvSpPr/>
          <p:nvPr/>
        </p:nvSpPr>
        <p:spPr>
          <a:xfrm>
            <a:off x="3419475" y="3787775"/>
            <a:ext cx="1897063" cy="461963"/>
          </a:xfrm>
          <a:prstGeom prst="rect">
            <a:avLst/>
          </a:prstGeom>
          <a:solidFill>
            <a:schemeClr val="folHlink"/>
          </a:solidFill>
          <a:ln w="9525">
            <a:noFill/>
          </a:ln>
        </p:spPr>
        <p:txBody>
          <a:bodyPr/>
          <a:p>
            <a:pPr algn="ctr">
              <a:spcBef>
                <a:spcPct val="2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化学危害</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34" name="矩形 521233"/>
          <p:cNvSpPr/>
          <p:nvPr/>
        </p:nvSpPr>
        <p:spPr>
          <a:xfrm>
            <a:off x="5651500" y="3787775"/>
            <a:ext cx="1897063" cy="461963"/>
          </a:xfrm>
          <a:prstGeom prst="rect">
            <a:avLst/>
          </a:prstGeom>
          <a:solidFill>
            <a:schemeClr val="folHlink"/>
          </a:solidFill>
          <a:ln w="9525">
            <a:noFill/>
          </a:ln>
        </p:spPr>
        <p:txBody>
          <a:bodyPr/>
          <a:p>
            <a:pPr algn="ctr">
              <a:spcBef>
                <a:spcPct val="20000"/>
              </a:spcBef>
              <a:buClr>
                <a:schemeClr val="accent2"/>
              </a:buClr>
              <a:buSzPct val="80000"/>
              <a:buFont typeface="Wingdings" panose="05000000000000000000" pitchFamily="2" charset="2"/>
              <a:buNone/>
            </a:pP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物理危害</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35" name="直接连接符 521234"/>
          <p:cNvSpPr/>
          <p:nvPr/>
        </p:nvSpPr>
        <p:spPr>
          <a:xfrm>
            <a:off x="2195513" y="4219575"/>
            <a:ext cx="1587" cy="481013"/>
          </a:xfrm>
          <a:prstGeom prst="line">
            <a:avLst/>
          </a:prstGeom>
          <a:ln w="38100" cap="flat" cmpd="sng">
            <a:solidFill>
              <a:schemeClr val="tx2"/>
            </a:solidFill>
            <a:prstDash val="solid"/>
            <a:headEnd type="none" w="med" len="med"/>
            <a:tailEnd type="none" w="med" len="med"/>
          </a:ln>
        </p:spPr>
      </p:sp>
      <p:grpSp>
        <p:nvGrpSpPr>
          <p:cNvPr id="521236" name="组合 521235"/>
          <p:cNvGrpSpPr/>
          <p:nvPr/>
        </p:nvGrpSpPr>
        <p:grpSpPr>
          <a:xfrm>
            <a:off x="1258888" y="4724400"/>
            <a:ext cx="1897062" cy="1366838"/>
            <a:chOff x="947" y="2898"/>
            <a:chExt cx="1195" cy="861"/>
          </a:xfrm>
        </p:grpSpPr>
        <p:sp>
          <p:nvSpPr>
            <p:cNvPr id="521237" name="矩形 521236"/>
            <p:cNvSpPr/>
            <p:nvPr/>
          </p:nvSpPr>
          <p:spPr>
            <a:xfrm>
              <a:off x="947" y="2898"/>
              <a:ext cx="1195" cy="861"/>
            </a:xfrm>
            <a:prstGeom prst="rect">
              <a:avLst/>
            </a:prstGeom>
            <a:solidFill>
              <a:schemeClr val="tx1"/>
            </a:solidFill>
            <a:ln w="17463" cap="flat" cmpd="sng">
              <a:solidFill>
                <a:srgbClr val="000000"/>
              </a:solidFill>
              <a:prstDash val="solid"/>
              <a:miter/>
              <a:headEnd type="none" w="med" len="med"/>
              <a:tailEnd type="none" w="med" len="med"/>
            </a:ln>
          </p:spPr>
          <p:txBody>
            <a:bodyPr/>
            <a:p>
              <a:endParaRPr lang="zh-CN" altLang="en-US"/>
            </a:p>
          </p:txBody>
        </p:sp>
        <p:sp>
          <p:nvSpPr>
            <p:cNvPr id="521238" name="矩形 521237"/>
            <p:cNvSpPr/>
            <p:nvPr/>
          </p:nvSpPr>
          <p:spPr>
            <a:xfrm>
              <a:off x="947" y="2898"/>
              <a:ext cx="1195" cy="861"/>
            </a:xfrm>
            <a:prstGeom prst="rect">
              <a:avLst/>
            </a:prstGeom>
            <a:solidFill>
              <a:schemeClr val="folHlink"/>
            </a:solidFill>
            <a:ln w="9525">
              <a:noFill/>
            </a:ln>
          </p:spPr>
          <p:txBody>
            <a:bodyPr/>
            <a:p>
              <a:endParaRPr lang="zh-CN" altLang="en-US"/>
            </a:p>
          </p:txBody>
        </p:sp>
        <p:sp>
          <p:nvSpPr>
            <p:cNvPr id="521239" name="矩形 521238"/>
            <p:cNvSpPr/>
            <p:nvPr/>
          </p:nvSpPr>
          <p:spPr>
            <a:xfrm>
              <a:off x="1310" y="2949"/>
              <a:ext cx="483"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致病菌</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40" name="矩形 521239"/>
            <p:cNvSpPr/>
            <p:nvPr/>
          </p:nvSpPr>
          <p:spPr>
            <a:xfrm>
              <a:off x="1266" y="3139"/>
              <a:ext cx="558" cy="384"/>
            </a:xfrm>
            <a:prstGeom prst="rect">
              <a:avLst/>
            </a:prstGeom>
            <a:solidFill>
              <a:schemeClr val="folHlink"/>
            </a:solidFill>
            <a:ln w="9525">
              <a:noFill/>
            </a:ln>
          </p:spPr>
          <p:txBody>
            <a:bodyPr lIns="0" tIns="0" rIns="0" bIns="0">
              <a:spAutoFit/>
            </a:bodyPr>
            <a:p>
              <a:pPr algn="ct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病毒</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a:p>
              <a:pPr algn="ctr"/>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寄生虫</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grpSp>
      <p:sp>
        <p:nvSpPr>
          <p:cNvPr id="521241" name="直接连接符 521240"/>
          <p:cNvSpPr/>
          <p:nvPr/>
        </p:nvSpPr>
        <p:spPr>
          <a:xfrm>
            <a:off x="4356100" y="4219575"/>
            <a:ext cx="0" cy="504825"/>
          </a:xfrm>
          <a:prstGeom prst="line">
            <a:avLst/>
          </a:prstGeom>
          <a:ln w="38100" cap="flat" cmpd="sng">
            <a:solidFill>
              <a:schemeClr val="tx2"/>
            </a:solidFill>
            <a:prstDash val="solid"/>
            <a:headEnd type="none" w="med" len="med"/>
            <a:tailEnd type="none" w="med" len="med"/>
          </a:ln>
        </p:spPr>
      </p:sp>
      <p:grpSp>
        <p:nvGrpSpPr>
          <p:cNvPr id="521242" name="组合 521241"/>
          <p:cNvGrpSpPr/>
          <p:nvPr/>
        </p:nvGrpSpPr>
        <p:grpSpPr>
          <a:xfrm>
            <a:off x="3492500" y="4724400"/>
            <a:ext cx="1897063" cy="1366838"/>
            <a:chOff x="2276" y="2898"/>
            <a:chExt cx="1195" cy="861"/>
          </a:xfrm>
        </p:grpSpPr>
        <p:sp>
          <p:nvSpPr>
            <p:cNvPr id="521243" name="矩形 521242"/>
            <p:cNvSpPr/>
            <p:nvPr/>
          </p:nvSpPr>
          <p:spPr>
            <a:xfrm>
              <a:off x="2276" y="2898"/>
              <a:ext cx="1195" cy="861"/>
            </a:xfrm>
            <a:prstGeom prst="rect">
              <a:avLst/>
            </a:prstGeom>
            <a:solidFill>
              <a:schemeClr val="folHlink"/>
            </a:solidFill>
            <a:ln w="17463" cap="flat" cmpd="sng">
              <a:solidFill>
                <a:srgbClr val="000000"/>
              </a:solidFill>
              <a:prstDash val="solid"/>
              <a:miter/>
              <a:headEnd type="none" w="med" len="med"/>
              <a:tailEnd type="none" w="med" len="med"/>
            </a:ln>
          </p:spPr>
          <p:txBody>
            <a:bodyPr/>
            <a:p>
              <a:endParaRPr lang="zh-CN" altLang="en-US"/>
            </a:p>
          </p:txBody>
        </p:sp>
        <p:sp>
          <p:nvSpPr>
            <p:cNvPr id="521244" name="矩形 521243"/>
            <p:cNvSpPr/>
            <p:nvPr/>
          </p:nvSpPr>
          <p:spPr>
            <a:xfrm>
              <a:off x="2276" y="2898"/>
              <a:ext cx="1195" cy="861"/>
            </a:xfrm>
            <a:prstGeom prst="rect">
              <a:avLst/>
            </a:prstGeom>
            <a:solidFill>
              <a:schemeClr val="folHlink"/>
            </a:solidFill>
            <a:ln w="9525">
              <a:noFill/>
            </a:ln>
          </p:spPr>
          <p:txBody>
            <a:bodyPr/>
            <a:p>
              <a:endParaRPr lang="zh-CN" altLang="en-US"/>
            </a:p>
          </p:txBody>
        </p:sp>
        <p:sp>
          <p:nvSpPr>
            <p:cNvPr id="521245" name="矩形 521244"/>
            <p:cNvSpPr/>
            <p:nvPr/>
          </p:nvSpPr>
          <p:spPr>
            <a:xfrm>
              <a:off x="2561" y="2949"/>
              <a:ext cx="644"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天然毒素</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46" name="矩形 521245"/>
            <p:cNvSpPr/>
            <p:nvPr/>
          </p:nvSpPr>
          <p:spPr>
            <a:xfrm>
              <a:off x="2561" y="3139"/>
              <a:ext cx="644"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化学制品</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47" name="矩形 521246"/>
            <p:cNvSpPr/>
            <p:nvPr/>
          </p:nvSpPr>
          <p:spPr>
            <a:xfrm>
              <a:off x="2561" y="3329"/>
              <a:ext cx="644"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药物残留</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48" name="矩形 521247"/>
            <p:cNvSpPr/>
            <p:nvPr/>
          </p:nvSpPr>
          <p:spPr>
            <a:xfrm>
              <a:off x="2327" y="3519"/>
              <a:ext cx="966"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不良生产工艺</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grpSp>
      <p:sp>
        <p:nvSpPr>
          <p:cNvPr id="521249" name="直接连接符 521248"/>
          <p:cNvSpPr/>
          <p:nvPr/>
        </p:nvSpPr>
        <p:spPr>
          <a:xfrm>
            <a:off x="6588125" y="4219575"/>
            <a:ext cx="1588" cy="552450"/>
          </a:xfrm>
          <a:prstGeom prst="line">
            <a:avLst/>
          </a:prstGeom>
          <a:ln w="38100" cap="flat" cmpd="sng">
            <a:solidFill>
              <a:schemeClr val="tx2"/>
            </a:solidFill>
            <a:prstDash val="solid"/>
            <a:headEnd type="none" w="med" len="med"/>
            <a:tailEnd type="none" w="med" len="med"/>
          </a:ln>
        </p:spPr>
      </p:sp>
      <p:grpSp>
        <p:nvGrpSpPr>
          <p:cNvPr id="521250" name="组合 521249"/>
          <p:cNvGrpSpPr/>
          <p:nvPr/>
        </p:nvGrpSpPr>
        <p:grpSpPr>
          <a:xfrm>
            <a:off x="5724525" y="4724400"/>
            <a:ext cx="1897063" cy="1366838"/>
            <a:chOff x="3605" y="2898"/>
            <a:chExt cx="1195" cy="861"/>
          </a:xfrm>
        </p:grpSpPr>
        <p:sp>
          <p:nvSpPr>
            <p:cNvPr id="521251" name="矩形 521250"/>
            <p:cNvSpPr/>
            <p:nvPr/>
          </p:nvSpPr>
          <p:spPr>
            <a:xfrm>
              <a:off x="3605" y="2898"/>
              <a:ext cx="1195" cy="861"/>
            </a:xfrm>
            <a:prstGeom prst="rect">
              <a:avLst/>
            </a:prstGeom>
            <a:solidFill>
              <a:schemeClr val="folHlink"/>
            </a:solidFill>
            <a:ln w="17463" cap="flat" cmpd="sng">
              <a:solidFill>
                <a:srgbClr val="000000"/>
              </a:solidFill>
              <a:prstDash val="solid"/>
              <a:miter/>
              <a:headEnd type="none" w="med" len="med"/>
              <a:tailEnd type="none" w="med" len="med"/>
            </a:ln>
          </p:spPr>
          <p:txBody>
            <a:bodyPr/>
            <a:p>
              <a:endParaRPr lang="zh-CN" altLang="en-US"/>
            </a:p>
          </p:txBody>
        </p:sp>
        <p:sp>
          <p:nvSpPr>
            <p:cNvPr id="521252" name="矩形 521251"/>
            <p:cNvSpPr/>
            <p:nvPr/>
          </p:nvSpPr>
          <p:spPr>
            <a:xfrm>
              <a:off x="3605" y="2898"/>
              <a:ext cx="1195" cy="861"/>
            </a:xfrm>
            <a:prstGeom prst="rect">
              <a:avLst/>
            </a:prstGeom>
            <a:solidFill>
              <a:schemeClr val="folHlink"/>
            </a:solidFill>
            <a:ln w="9525">
              <a:noFill/>
            </a:ln>
          </p:spPr>
          <p:txBody>
            <a:bodyPr/>
            <a:p>
              <a:endParaRPr lang="zh-CN" altLang="en-US"/>
            </a:p>
          </p:txBody>
        </p:sp>
        <p:sp>
          <p:nvSpPr>
            <p:cNvPr id="521253" name="矩形 521252"/>
            <p:cNvSpPr/>
            <p:nvPr/>
          </p:nvSpPr>
          <p:spPr>
            <a:xfrm>
              <a:off x="4046" y="2949"/>
              <a:ext cx="322"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金属</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54" name="矩形 521253"/>
            <p:cNvSpPr/>
            <p:nvPr/>
          </p:nvSpPr>
          <p:spPr>
            <a:xfrm>
              <a:off x="4048" y="3139"/>
              <a:ext cx="322"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玻璃</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55" name="矩形 521254"/>
            <p:cNvSpPr/>
            <p:nvPr/>
          </p:nvSpPr>
          <p:spPr>
            <a:xfrm>
              <a:off x="4048" y="3312"/>
              <a:ext cx="322"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石头</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sp>
          <p:nvSpPr>
            <p:cNvPr id="521256" name="矩形 521255"/>
            <p:cNvSpPr/>
            <p:nvPr/>
          </p:nvSpPr>
          <p:spPr>
            <a:xfrm>
              <a:off x="3984" y="3504"/>
              <a:ext cx="483" cy="192"/>
            </a:xfrm>
            <a:prstGeom prst="rect">
              <a:avLst/>
            </a:prstGeom>
            <a:solidFill>
              <a:schemeClr val="folHlink"/>
            </a:solidFill>
            <a:ln w="9525">
              <a:noFill/>
            </a:ln>
          </p:spPr>
          <p:txBody>
            <a:bodyPr wrap="none" lIns="0" tIns="0" rIns="0" bIns="0">
              <a:spAutoFit/>
            </a:bodyPr>
            <a:p>
              <a:r>
                <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rPr>
                <a:t>辐射等</a:t>
              </a:r>
              <a:endParaRPr lang="zh-CN" altLang="en-US" sz="2000" dirty="0">
                <a:solidFill>
                  <a:schemeClr val="bg1"/>
                </a:solidFill>
                <a:effectLst>
                  <a:outerShdw blurRad="38100" dist="38100" dir="2700000">
                    <a:srgbClr val="000000"/>
                  </a:outerShdw>
                </a:effectLst>
                <a:latin typeface="楷体_GB2312" pitchFamily="49" charset="-122"/>
                <a:ea typeface="楷体_GB2312" pitchFamily="49" charset="-122"/>
              </a:endParaRPr>
            </a:p>
          </p:txBody>
        </p:sp>
      </p:gr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1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1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1221"/>
                                        </p:tgtEl>
                                        <p:attrNameLst>
                                          <p:attrName>style.visibility</p:attrName>
                                        </p:attrNameLst>
                                      </p:cBhvr>
                                      <p:to>
                                        <p:strVal val="visible"/>
                                      </p:to>
                                    </p:set>
                                    <p:animEffect transition="in" filter="wipe(up)">
                                      <p:cBhvr>
                                        <p:cTn id="15" dur="500"/>
                                        <p:tgtEl>
                                          <p:spTgt spid="5212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521224"/>
                                        </p:tgtEl>
                                        <p:attrNameLst>
                                          <p:attrName>style.visibility</p:attrName>
                                        </p:attrNameLst>
                                      </p:cBhvr>
                                      <p:to>
                                        <p:strVal val="visible"/>
                                      </p:to>
                                    </p:set>
                                    <p:animEffect transition="in" filter="barn(outVertical)">
                                      <p:cBhvr>
                                        <p:cTn id="20" dur="500"/>
                                        <p:tgtEl>
                                          <p:spTgt spid="5212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21226"/>
                                        </p:tgtEl>
                                        <p:attrNameLst>
                                          <p:attrName>style.visibility</p:attrName>
                                        </p:attrNameLst>
                                      </p:cBhvr>
                                      <p:to>
                                        <p:strVal val="visible"/>
                                      </p:to>
                                    </p:set>
                                    <p:animEffect transition="in" filter="wipe(up)">
                                      <p:cBhvr>
                                        <p:cTn id="25" dur="500"/>
                                        <p:tgtEl>
                                          <p:spTgt spid="5212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521225"/>
                                        </p:tgtEl>
                                        <p:attrNameLst>
                                          <p:attrName>style.visibility</p:attrName>
                                        </p:attrNameLst>
                                      </p:cBhvr>
                                      <p:to>
                                        <p:strVal val="visible"/>
                                      </p:to>
                                    </p:set>
                                    <p:animEffect transition="in" filter="barn(outVertical)">
                                      <p:cBhvr>
                                        <p:cTn id="30" dur="500"/>
                                        <p:tgtEl>
                                          <p:spTgt spid="5212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521233"/>
                                        </p:tgtEl>
                                        <p:attrNameLst>
                                          <p:attrName>style.visibility</p:attrName>
                                        </p:attrNameLst>
                                      </p:cBhvr>
                                      <p:to>
                                        <p:strVal val="visible"/>
                                      </p:to>
                                    </p:set>
                                    <p:animEffect transition="in" filter="barn(outVertical)">
                                      <p:cBhvr>
                                        <p:cTn id="35" dur="500"/>
                                        <p:tgtEl>
                                          <p:spTgt spid="5212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521234"/>
                                        </p:tgtEl>
                                        <p:attrNameLst>
                                          <p:attrName>style.visibility</p:attrName>
                                        </p:attrNameLst>
                                      </p:cBhvr>
                                      <p:to>
                                        <p:strVal val="visible"/>
                                      </p:to>
                                    </p:set>
                                    <p:animEffect transition="in" filter="barn(outVertical)">
                                      <p:cBhvr>
                                        <p:cTn id="40" dur="500"/>
                                        <p:tgtEl>
                                          <p:spTgt spid="5212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21235"/>
                                        </p:tgtEl>
                                        <p:attrNameLst>
                                          <p:attrName>style.visibility</p:attrName>
                                        </p:attrNameLst>
                                      </p:cBhvr>
                                      <p:to>
                                        <p:strVal val="visible"/>
                                      </p:to>
                                    </p:set>
                                    <p:animEffect transition="in" filter="wipe(up)">
                                      <p:cBhvr>
                                        <p:cTn id="45" dur="500"/>
                                        <p:tgtEl>
                                          <p:spTgt spid="521235"/>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nodeType="clickEffect">
                                  <p:stCondLst>
                                    <p:cond delay="0"/>
                                  </p:stCondLst>
                                  <p:childTnLst>
                                    <p:set>
                                      <p:cBhvr>
                                        <p:cTn id="49" dur="1" fill="hold">
                                          <p:stCondLst>
                                            <p:cond delay="0"/>
                                          </p:stCondLst>
                                        </p:cTn>
                                        <p:tgtEl>
                                          <p:spTgt spid="521236"/>
                                        </p:tgtEl>
                                        <p:attrNameLst>
                                          <p:attrName>style.visibility</p:attrName>
                                        </p:attrNameLst>
                                      </p:cBhvr>
                                      <p:to>
                                        <p:strVal val="visible"/>
                                      </p:to>
                                    </p:set>
                                    <p:animEffect transition="in" filter="box(out)">
                                      <p:cBhvr>
                                        <p:cTn id="50" dur="500"/>
                                        <p:tgtEl>
                                          <p:spTgt spid="52123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21241"/>
                                        </p:tgtEl>
                                        <p:attrNameLst>
                                          <p:attrName>style.visibility</p:attrName>
                                        </p:attrNameLst>
                                      </p:cBhvr>
                                      <p:to>
                                        <p:strVal val="visible"/>
                                      </p:to>
                                    </p:set>
                                    <p:animEffect transition="in" filter="wipe(up)">
                                      <p:cBhvr>
                                        <p:cTn id="55" dur="500"/>
                                        <p:tgtEl>
                                          <p:spTgt spid="521241"/>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nodeType="clickEffect">
                                  <p:stCondLst>
                                    <p:cond delay="0"/>
                                  </p:stCondLst>
                                  <p:childTnLst>
                                    <p:set>
                                      <p:cBhvr>
                                        <p:cTn id="59" dur="1" fill="hold">
                                          <p:stCondLst>
                                            <p:cond delay="0"/>
                                          </p:stCondLst>
                                        </p:cTn>
                                        <p:tgtEl>
                                          <p:spTgt spid="521242"/>
                                        </p:tgtEl>
                                        <p:attrNameLst>
                                          <p:attrName>style.visibility</p:attrName>
                                        </p:attrNameLst>
                                      </p:cBhvr>
                                      <p:to>
                                        <p:strVal val="visible"/>
                                      </p:to>
                                    </p:set>
                                    <p:animEffect transition="in" filter="box(out)">
                                      <p:cBhvr>
                                        <p:cTn id="60" dur="500"/>
                                        <p:tgtEl>
                                          <p:spTgt spid="5212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21249"/>
                                        </p:tgtEl>
                                        <p:attrNameLst>
                                          <p:attrName>style.visibility</p:attrName>
                                        </p:attrNameLst>
                                      </p:cBhvr>
                                      <p:to>
                                        <p:strVal val="visible"/>
                                      </p:to>
                                    </p:set>
                                    <p:animEffect transition="in" filter="wipe(up)">
                                      <p:cBhvr>
                                        <p:cTn id="65" dur="500"/>
                                        <p:tgtEl>
                                          <p:spTgt spid="521249"/>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nodeType="clickEffect">
                                  <p:stCondLst>
                                    <p:cond delay="0"/>
                                  </p:stCondLst>
                                  <p:childTnLst>
                                    <p:set>
                                      <p:cBhvr>
                                        <p:cTn id="69" dur="1" fill="hold">
                                          <p:stCondLst>
                                            <p:cond delay="0"/>
                                          </p:stCondLst>
                                        </p:cTn>
                                        <p:tgtEl>
                                          <p:spTgt spid="521250"/>
                                        </p:tgtEl>
                                        <p:attrNameLst>
                                          <p:attrName>style.visibility</p:attrName>
                                        </p:attrNameLst>
                                      </p:cBhvr>
                                      <p:to>
                                        <p:strVal val="visible"/>
                                      </p:to>
                                    </p:set>
                                    <p:animEffect transition="in" filter="box(out)">
                                      <p:cBhvr>
                                        <p:cTn id="70" dur="500"/>
                                        <p:tgtEl>
                                          <p:spTgt spid="52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9" grpId="0" animBg="1"/>
      <p:bldP spid="521220" grpId="0" animBg="1"/>
      <p:bldP spid="521224" grpId="0" animBg="1"/>
      <p:bldP spid="521225" grpId="0" animBg="1"/>
      <p:bldP spid="521233" grpId="0" animBg="1"/>
      <p:bldP spid="5212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42" name="标题 522241"/>
          <p:cNvSpPr>
            <a:spLocks noGrp="1"/>
          </p:cNvSpPr>
          <p:nvPr>
            <p:ph type="title"/>
          </p:nvPr>
        </p:nvSpPr>
        <p:spPr>
          <a:xfrm>
            <a:off x="684213" y="275908"/>
            <a:ext cx="6870700" cy="1060450"/>
          </a:xfrm>
        </p:spPr>
        <p:txBody>
          <a:bodyPr anchor="b"/>
          <a:p>
            <a:pPr algn="l"/>
            <a:r>
              <a:rPr lang="zh-CN" altLang="en-US" dirty="0"/>
              <a:t>食物中毒</a:t>
            </a:r>
            <a:endParaRPr lang="zh-CN" altLang="en-US" dirty="0"/>
          </a:p>
        </p:txBody>
      </p:sp>
      <p:sp>
        <p:nvSpPr>
          <p:cNvPr id="522243" name="文本占位符 522242"/>
          <p:cNvSpPr>
            <a:spLocks noGrp="1"/>
          </p:cNvSpPr>
          <p:nvPr>
            <p:ph type="body" idx="1"/>
          </p:nvPr>
        </p:nvSpPr>
        <p:spPr>
          <a:xfrm>
            <a:off x="927418" y="1516380"/>
            <a:ext cx="7561262" cy="2016125"/>
          </a:xfrm>
        </p:spPr>
        <p:txBody>
          <a:bodyPr/>
          <a:p>
            <a:r>
              <a:rPr lang="zh-CN" altLang="en-US" sz="3600" b="0" dirty="0">
                <a:hlinkClick r:id="rId1" action="ppaction://hlinksldjump"/>
              </a:rPr>
              <a:t>细菌性食物中毒</a:t>
            </a:r>
            <a:endParaRPr lang="zh-CN" altLang="en-US" sz="3600" b="0" dirty="0"/>
          </a:p>
          <a:p>
            <a:pPr lvl="1">
              <a:buNone/>
            </a:pPr>
            <a:endParaRPr lang="zh-CN" altLang="en-US" sz="3600" b="0" dirty="0"/>
          </a:p>
          <a:p>
            <a:r>
              <a:rPr lang="zh-CN" altLang="en-US" sz="3600" b="0" dirty="0">
                <a:hlinkClick r:id="rId2" action="ppaction://hlinksldjump"/>
              </a:rPr>
              <a:t>化学性食物中毒</a:t>
            </a:r>
            <a:endParaRPr lang="zh-CN" altLang="en-US" sz="3600" b="0" dirty="0"/>
          </a:p>
        </p:txBody>
      </p:sp>
      <p:sp>
        <p:nvSpPr>
          <p:cNvPr id="522244" name="动作按钮: 上一张 522243">
            <a:hlinkClick r:id="rId3" action="ppaction://hlinksldjump"/>
          </p:cNvPr>
          <p:cNvSpPr/>
          <p:nvPr/>
        </p:nvSpPr>
        <p:spPr>
          <a:xfrm>
            <a:off x="8101013"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
        <p:nvSpPr>
          <p:cNvPr id="5123" name="爆炸形 1 5122"/>
          <p:cNvSpPr/>
          <p:nvPr/>
        </p:nvSpPr>
        <p:spPr>
          <a:xfrm>
            <a:off x="5002530" y="2212975"/>
            <a:ext cx="3746500" cy="2705100"/>
          </a:xfrm>
          <a:prstGeom prst="irregularSeal1">
            <a:avLst/>
          </a:prstGeom>
          <a:solidFill>
            <a:srgbClr val="FFEF66"/>
          </a:solidFill>
          <a:ln w="9525" cap="flat" cmpd="sng">
            <a:solidFill>
              <a:srgbClr val="000000"/>
            </a:solidFill>
            <a:prstDash val="solid"/>
            <a:miter/>
            <a:headEnd type="none" w="med" len="med"/>
            <a:tailEnd type="none" w="med" len="med"/>
          </a:ln>
        </p:spPr>
        <p:txBody>
          <a:bodyPr wrap="none" anchor="ctr"/>
          <a:p>
            <a:pPr lvl="0" indent="0" algn="ctr"/>
            <a:endParaRPr lang="zh-CN" altLang="en-US" sz="2800" dirty="0">
              <a:solidFill>
                <a:srgbClr val="FF0000"/>
              </a:solidFill>
              <a:latin typeface="黑体" panose="02010609060101010101" pitchFamily="2" charset="-122"/>
              <a:ea typeface="华文行楷" panose="02010800040101010101" pitchFamily="2" charset="-122"/>
            </a:endParaRPr>
          </a:p>
          <a:p>
            <a:pPr lvl="0" indent="0" algn="ctr"/>
            <a:r>
              <a:rPr lang="zh-CN" altLang="en-US" sz="2800" dirty="0">
                <a:solidFill>
                  <a:srgbClr val="FF0000"/>
                </a:solidFill>
                <a:latin typeface="黑体" panose="02010609060101010101" pitchFamily="2" charset="-122"/>
                <a:ea typeface="华文行楷" panose="02010800040101010101" pitchFamily="2" charset="-122"/>
              </a:rPr>
              <a:t>食物中毒是</a:t>
            </a:r>
            <a:endParaRPr lang="zh-CN" altLang="en-US" sz="2800" dirty="0">
              <a:solidFill>
                <a:srgbClr val="FF0000"/>
              </a:solidFill>
              <a:latin typeface="黑体" panose="02010609060101010101" pitchFamily="2" charset="-122"/>
              <a:ea typeface="华文行楷" panose="02010800040101010101" pitchFamily="2" charset="-122"/>
            </a:endParaRPr>
          </a:p>
          <a:p>
            <a:pPr lvl="0" indent="0" algn="ctr"/>
            <a:r>
              <a:rPr lang="zh-CN" altLang="en-US" sz="2800" dirty="0">
                <a:solidFill>
                  <a:srgbClr val="FF0000"/>
                </a:solidFill>
                <a:latin typeface="黑体" panose="02010609060101010101" pitchFamily="2" charset="-122"/>
                <a:ea typeface="华文行楷" panose="02010800040101010101" pitchFamily="2" charset="-122"/>
              </a:rPr>
              <a:t>发生在餐饮业最常见</a:t>
            </a:r>
            <a:endParaRPr lang="zh-CN" altLang="en-US" sz="2800" dirty="0">
              <a:solidFill>
                <a:srgbClr val="FF0000"/>
              </a:solidFill>
              <a:latin typeface="黑体" panose="02010609060101010101" pitchFamily="2" charset="-122"/>
              <a:ea typeface="华文行楷" panose="02010800040101010101" pitchFamily="2" charset="-122"/>
            </a:endParaRPr>
          </a:p>
          <a:p>
            <a:pPr lvl="0" indent="0" algn="ctr"/>
            <a:r>
              <a:rPr lang="zh-CN" altLang="en-US" sz="2800" dirty="0">
                <a:solidFill>
                  <a:srgbClr val="FF0000"/>
                </a:solidFill>
                <a:latin typeface="黑体" panose="02010609060101010101" pitchFamily="2" charset="-122"/>
                <a:ea typeface="华文行楷" panose="02010800040101010101" pitchFamily="2" charset="-122"/>
              </a:rPr>
              <a:t>的突发公共卫生事件</a:t>
            </a:r>
            <a:endParaRPr lang="zh-CN" altLang="en-US" sz="2800" dirty="0">
              <a:solidFill>
                <a:srgbClr val="FF0000"/>
              </a:solidFill>
              <a:latin typeface="黑体" panose="02010609060101010101" pitchFamily="2" charset="-122"/>
              <a:ea typeface="华文行楷" panose="02010800040101010101" pitchFamily="2" charset="-122"/>
            </a:endParaRPr>
          </a:p>
          <a:p>
            <a:pPr lvl="0" indent="0" algn="ctr"/>
            <a:endParaRPr lang="zh-CN" altLang="en-US" sz="2800" dirty="0">
              <a:solidFill>
                <a:srgbClr val="FF0000"/>
              </a:solidFill>
              <a:latin typeface="Comic Sans MS" panose="030F0702030302020204" pitchFamily="66" charset="0"/>
              <a:ea typeface="华文行楷" panose="02010800040101010101" pitchFamily="2" charset="-122"/>
            </a:endParaRPr>
          </a:p>
        </p:txBody>
      </p:sp>
      <p:pic>
        <p:nvPicPr>
          <p:cNvPr id="2" name="图片 1"/>
          <p:cNvPicPr>
            <a:picLocks noChangeAspect="1"/>
          </p:cNvPicPr>
          <p:nvPr/>
        </p:nvPicPr>
        <p:blipFill>
          <a:blip r:embed="rId4"/>
          <a:stretch>
            <a:fillRect/>
          </a:stretch>
        </p:blipFill>
        <p:spPr>
          <a:xfrm>
            <a:off x="2288540" y="5242560"/>
            <a:ext cx="4839335" cy="1615440"/>
          </a:xfrm>
          <a:prstGeom prst="rect">
            <a:avLst/>
          </a:prstGeom>
        </p:spPr>
      </p:pic>
    </p:spTree>
  </p:cSld>
  <p:clrMapOvr>
    <a:masterClrMapping/>
  </p:clrMapOvr>
  <p:transition>
    <p:random/>
  </p:transition>
  <p:timing>
    <p:tnLst>
      <p:par>
        <p:cTn id="1" dur="indefinite" restart="never" nodeType="tmRoot"/>
      </p:par>
    </p:tnLst>
    <p:bldLst>
      <p:bldP spid="5123"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3266" name="标题 523265"/>
          <p:cNvSpPr>
            <a:spLocks noGrp="1"/>
          </p:cNvSpPr>
          <p:nvPr>
            <p:ph type="title"/>
          </p:nvPr>
        </p:nvSpPr>
        <p:spPr>
          <a:xfrm>
            <a:off x="684213" y="260350"/>
            <a:ext cx="6870700" cy="1131888"/>
          </a:xfrm>
        </p:spPr>
        <p:txBody>
          <a:bodyPr anchor="b"/>
          <a:p>
            <a:pPr algn="l"/>
            <a:r>
              <a:rPr lang="zh-CN" altLang="en-US" dirty="0"/>
              <a:t>细菌性食物中毒</a:t>
            </a:r>
            <a:endParaRPr lang="zh-CN" altLang="en-US" dirty="0"/>
          </a:p>
        </p:txBody>
      </p:sp>
      <p:sp>
        <p:nvSpPr>
          <p:cNvPr id="523267" name="文本占位符 523266"/>
          <p:cNvSpPr>
            <a:spLocks noGrp="1"/>
          </p:cNvSpPr>
          <p:nvPr>
            <p:ph type="body" idx="1"/>
          </p:nvPr>
        </p:nvSpPr>
        <p:spPr>
          <a:xfrm>
            <a:off x="267335" y="1392555"/>
            <a:ext cx="7705725" cy="4432935"/>
          </a:xfrm>
        </p:spPr>
        <p:txBody>
          <a:bodyPr/>
          <a:p>
            <a:pPr>
              <a:lnSpc>
                <a:spcPct val="90000"/>
              </a:lnSpc>
            </a:pPr>
            <a:r>
              <a:rPr lang="zh-CN" altLang="en-US" dirty="0"/>
              <a:t>细菌性食物中毒的常见原因</a:t>
            </a:r>
            <a:endParaRPr lang="zh-CN" altLang="en-US" dirty="0"/>
          </a:p>
          <a:p>
            <a:pPr lvl="1">
              <a:lnSpc>
                <a:spcPct val="90000"/>
              </a:lnSpc>
            </a:pPr>
            <a:r>
              <a:rPr lang="zh-CN" altLang="en-US" dirty="0"/>
              <a:t>生熟交叉污染</a:t>
            </a:r>
            <a:endParaRPr lang="zh-CN" altLang="en-US" dirty="0"/>
          </a:p>
          <a:p>
            <a:pPr lvl="1">
              <a:lnSpc>
                <a:spcPct val="90000"/>
              </a:lnSpc>
            </a:pPr>
            <a:r>
              <a:rPr lang="zh-CN" altLang="en-US" dirty="0"/>
              <a:t>食品储存不当</a:t>
            </a:r>
            <a:endParaRPr lang="zh-CN" altLang="en-US" dirty="0"/>
          </a:p>
          <a:p>
            <a:pPr lvl="1">
              <a:lnSpc>
                <a:spcPct val="90000"/>
              </a:lnSpc>
            </a:pPr>
            <a:r>
              <a:rPr lang="zh-CN" altLang="en-US" dirty="0"/>
              <a:t>食品未烧熟煮透</a:t>
            </a:r>
            <a:endParaRPr lang="zh-CN" altLang="en-US" dirty="0"/>
          </a:p>
          <a:p>
            <a:pPr lvl="1">
              <a:lnSpc>
                <a:spcPct val="90000"/>
              </a:lnSpc>
            </a:pPr>
            <a:r>
              <a:rPr lang="zh-CN" altLang="en-US" dirty="0"/>
              <a:t>从业人员带菌污染食品</a:t>
            </a:r>
            <a:endParaRPr lang="zh-CN" altLang="en-US" dirty="0"/>
          </a:p>
          <a:p>
            <a:pPr lvl="1">
              <a:lnSpc>
                <a:spcPct val="90000"/>
              </a:lnSpc>
            </a:pPr>
            <a:r>
              <a:rPr lang="zh-CN" altLang="en-US" dirty="0"/>
              <a:t>长时间储存的食品食用前未彻底重热至中心温度</a:t>
            </a:r>
            <a:r>
              <a:rPr lang="en-US" altLang="zh-CN"/>
              <a:t>70℃</a:t>
            </a:r>
            <a:r>
              <a:rPr lang="zh-CN" altLang="en-US" dirty="0"/>
              <a:t>以上</a:t>
            </a:r>
            <a:endParaRPr lang="zh-CN" altLang="en-US" dirty="0"/>
          </a:p>
          <a:p>
            <a:pPr lvl="1">
              <a:lnSpc>
                <a:spcPct val="90000"/>
              </a:lnSpc>
            </a:pPr>
            <a:r>
              <a:rPr lang="zh-CN" altLang="en-US" dirty="0"/>
              <a:t>进食未经加热处理的生食</a:t>
            </a:r>
            <a:endParaRPr lang="zh-CN" altLang="en-US" dirty="0"/>
          </a:p>
          <a:p>
            <a:pPr lvl="1">
              <a:lnSpc>
                <a:spcPct val="90000"/>
              </a:lnSpc>
            </a:pPr>
            <a:r>
              <a:rPr lang="zh-CN" altLang="en-US" dirty="0"/>
              <a:t>餐用具不洁</a:t>
            </a:r>
            <a:endParaRPr lang="zh-CN" altLang="en-US" dirty="0"/>
          </a:p>
        </p:txBody>
      </p:sp>
      <p:pic>
        <p:nvPicPr>
          <p:cNvPr id="523268" name="图片 523267" descr="logo"/>
          <p:cNvPicPr>
            <a:picLocks noChangeAspect="1"/>
          </p:cNvPicPr>
          <p:nvPr/>
        </p:nvPicPr>
        <p:blipFill>
          <a:blip r:embed="rId1"/>
          <a:stretch>
            <a:fillRect/>
          </a:stretch>
        </p:blipFill>
        <p:spPr>
          <a:xfrm>
            <a:off x="6948488" y="47625"/>
            <a:ext cx="2052637" cy="2133600"/>
          </a:xfrm>
          <a:prstGeom prst="rect">
            <a:avLst/>
          </a:prstGeom>
          <a:solidFill>
            <a:srgbClr val="99CCFF"/>
          </a:solidFill>
          <a:ln w="9525">
            <a:noFill/>
          </a:ln>
        </p:spPr>
      </p:pic>
      <p:sp>
        <p:nvSpPr>
          <p:cNvPr id="3" name="页脚占位符 2"/>
          <p:cNvSpPr/>
          <p:nvPr>
            <p:ph type="ftr" sz="quarter" idx="11"/>
          </p:nvPr>
        </p:nvSpPr>
        <p:spPr>
          <a:xfrm>
            <a:off x="3348038" y="6489065"/>
            <a:ext cx="3600450" cy="333375"/>
          </a:xfrm>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5542280" y="2030730"/>
            <a:ext cx="2880360" cy="2941320"/>
          </a:xfrm>
          <a:prstGeom prst="rect">
            <a:avLst/>
          </a:prstGeom>
        </p:spPr>
      </p:pic>
      <p:pic>
        <p:nvPicPr>
          <p:cNvPr id="9" name="图片 8"/>
          <p:cNvPicPr>
            <a:picLocks noChangeAspect="1"/>
          </p:cNvPicPr>
          <p:nvPr/>
        </p:nvPicPr>
        <p:blipFill>
          <a:blip r:embed="rId3"/>
          <a:stretch>
            <a:fillRect/>
          </a:stretch>
        </p:blipFill>
        <p:spPr>
          <a:xfrm>
            <a:off x="5588000" y="2328545"/>
            <a:ext cx="2788920" cy="2545080"/>
          </a:xfrm>
          <a:prstGeom prst="rect">
            <a:avLst/>
          </a:prstGeom>
        </p:spPr>
      </p:pic>
      <p:pic>
        <p:nvPicPr>
          <p:cNvPr id="10" name="图片 9"/>
          <p:cNvPicPr>
            <a:picLocks noChangeAspect="1"/>
          </p:cNvPicPr>
          <p:nvPr/>
        </p:nvPicPr>
        <p:blipFill>
          <a:blip r:embed="rId4"/>
          <a:stretch>
            <a:fillRect/>
          </a:stretch>
        </p:blipFill>
        <p:spPr>
          <a:xfrm>
            <a:off x="5588000" y="2181225"/>
            <a:ext cx="3291840" cy="3261360"/>
          </a:xfrm>
          <a:prstGeom prst="rect">
            <a:avLst/>
          </a:prstGeom>
        </p:spPr>
      </p:pic>
      <p:pic>
        <p:nvPicPr>
          <p:cNvPr id="11" name="图片 10"/>
          <p:cNvPicPr>
            <a:picLocks noChangeAspect="1"/>
          </p:cNvPicPr>
          <p:nvPr/>
        </p:nvPicPr>
        <p:blipFill>
          <a:blip r:embed="rId5"/>
          <a:stretch>
            <a:fillRect/>
          </a:stretch>
        </p:blipFill>
        <p:spPr>
          <a:xfrm>
            <a:off x="6236970" y="1988185"/>
            <a:ext cx="2802255" cy="2880995"/>
          </a:xfrm>
          <a:prstGeom prst="rect">
            <a:avLst/>
          </a:prstGeom>
        </p:spPr>
      </p:pic>
      <p:pic>
        <p:nvPicPr>
          <p:cNvPr id="12" name="图片 11"/>
          <p:cNvPicPr>
            <a:picLocks noChangeAspect="1"/>
          </p:cNvPicPr>
          <p:nvPr/>
        </p:nvPicPr>
        <p:blipFill>
          <a:blip r:embed="rId6"/>
          <a:stretch>
            <a:fillRect/>
          </a:stretch>
        </p:blipFill>
        <p:spPr>
          <a:xfrm>
            <a:off x="6350635" y="4291965"/>
            <a:ext cx="2688590" cy="2688590"/>
          </a:xfrm>
          <a:prstGeom prst="rect">
            <a:avLst/>
          </a:prstGeom>
        </p:spPr>
      </p:pic>
      <p:pic>
        <p:nvPicPr>
          <p:cNvPr id="13" name="图片 12"/>
          <p:cNvPicPr>
            <a:picLocks noChangeAspect="1"/>
          </p:cNvPicPr>
          <p:nvPr/>
        </p:nvPicPr>
        <p:blipFill>
          <a:blip r:embed="rId7"/>
          <a:stretch>
            <a:fillRect/>
          </a:stretch>
        </p:blipFill>
        <p:spPr>
          <a:xfrm>
            <a:off x="5614670" y="2963545"/>
            <a:ext cx="3386455" cy="2249170"/>
          </a:xfrm>
          <a:prstGeom prst="rect">
            <a:avLst/>
          </a:prstGeom>
        </p:spPr>
      </p:pic>
      <p:pic>
        <p:nvPicPr>
          <p:cNvPr id="14" name="图片 13"/>
          <p:cNvPicPr>
            <a:picLocks noChangeAspect="1"/>
          </p:cNvPicPr>
          <p:nvPr/>
        </p:nvPicPr>
        <p:blipFill>
          <a:blip r:embed="rId8"/>
          <a:stretch>
            <a:fillRect/>
          </a:stretch>
        </p:blipFill>
        <p:spPr>
          <a:xfrm>
            <a:off x="5576570" y="2505710"/>
            <a:ext cx="3424555" cy="31654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3267">
                                            <p:txEl>
                                              <p:charRg st="13" end="20"/>
                                            </p:txEl>
                                          </p:spTgt>
                                        </p:tgtEl>
                                        <p:attrNameLst>
                                          <p:attrName>style.visibility</p:attrName>
                                        </p:attrNameLst>
                                      </p:cBhvr>
                                      <p:to>
                                        <p:strVal val="visible"/>
                                      </p:to>
                                    </p:set>
                                    <p:animEffect transition="in" filter="blinds(horizontal)">
                                      <p:cBhvr>
                                        <p:cTn id="7" dur="500"/>
                                        <p:tgtEl>
                                          <p:spTgt spid="523267">
                                            <p:txEl>
                                              <p:charRg st="13" end="2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65" fill="hold" display="1"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23267">
                                            <p:txEl>
                                              <p:charRg st="20" end="27"/>
                                            </p:txEl>
                                          </p:spTgt>
                                        </p:tgtEl>
                                        <p:attrNameLst>
                                          <p:attrName>style.visibility</p:attrName>
                                        </p:attrNameLst>
                                      </p:cBhvr>
                                      <p:to>
                                        <p:strVal val="visible"/>
                                      </p:to>
                                    </p:set>
                                    <p:animEffect transition="in" filter="blinds(horizontal)">
                                      <p:cBhvr>
                                        <p:cTn id="15" dur="500"/>
                                        <p:tgtEl>
                                          <p:spTgt spid="523267">
                                            <p:txEl>
                                              <p:charRg st="20" end="27"/>
                                            </p:txEl>
                                          </p:spTgt>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65" fill="hold" display="1"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23267">
                                            <p:txEl>
                                              <p:charRg st="27" end="35"/>
                                            </p:txEl>
                                          </p:spTgt>
                                        </p:tgtEl>
                                        <p:attrNameLst>
                                          <p:attrName>style.visibility</p:attrName>
                                        </p:attrNameLst>
                                      </p:cBhvr>
                                      <p:to>
                                        <p:strVal val="visible"/>
                                      </p:to>
                                    </p:set>
                                    <p:animEffect transition="in" filter="blinds(horizontal)">
                                      <p:cBhvr>
                                        <p:cTn id="23" dur="500"/>
                                        <p:tgtEl>
                                          <p:spTgt spid="523267">
                                            <p:txEl>
                                              <p:charRg st="27" end="35"/>
                                            </p:txEl>
                                          </p:spTgt>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65" fill="hold" display="1"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23267">
                                            <p:txEl>
                                              <p:charRg st="35" end="46"/>
                                            </p:txEl>
                                          </p:spTgt>
                                        </p:tgtEl>
                                        <p:attrNameLst>
                                          <p:attrName>style.visibility</p:attrName>
                                        </p:attrNameLst>
                                      </p:cBhvr>
                                      <p:to>
                                        <p:strVal val="visible"/>
                                      </p:to>
                                    </p:set>
                                    <p:animEffect transition="in" filter="blinds(horizontal)">
                                      <p:cBhvr>
                                        <p:cTn id="31" dur="500"/>
                                        <p:tgtEl>
                                          <p:spTgt spid="523267">
                                            <p:txEl>
                                              <p:charRg st="35" end="46"/>
                                            </p:txEl>
                                          </p:spTgt>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set>
                                      <p:cBhvr override="childStyle">
                                        <p:cTn dur="65" fill="hold" display="1" masterRel="nextClick" afterEffect="1"/>
                                        <p:tgtEl>
                                          <p:spTgt spid="1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23267">
                                            <p:txEl>
                                              <p:charRg st="46" end="73"/>
                                            </p:txEl>
                                          </p:spTgt>
                                        </p:tgtEl>
                                        <p:attrNameLst>
                                          <p:attrName>style.visibility</p:attrName>
                                        </p:attrNameLst>
                                      </p:cBhvr>
                                      <p:to>
                                        <p:strVal val="visible"/>
                                      </p:to>
                                    </p:set>
                                    <p:animEffect transition="in" filter="blinds(horizontal)">
                                      <p:cBhvr>
                                        <p:cTn id="39" dur="500"/>
                                        <p:tgtEl>
                                          <p:spTgt spid="523267">
                                            <p:txEl>
                                              <p:charRg st="46" end="73"/>
                                            </p:txEl>
                                          </p:spTgt>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set>
                                      <p:cBhvr override="childStyle">
                                        <p:cTn dur="65" fill="hold" display="1" masterRel="nextClick" afterEffect="1"/>
                                        <p:tgtEl>
                                          <p:spTgt spid="1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23267">
                                            <p:txEl>
                                              <p:charRg st="73" end="86"/>
                                            </p:txEl>
                                          </p:spTgt>
                                        </p:tgtEl>
                                        <p:attrNameLst>
                                          <p:attrName>style.visibility</p:attrName>
                                        </p:attrNameLst>
                                      </p:cBhvr>
                                      <p:to>
                                        <p:strVal val="visible"/>
                                      </p:to>
                                    </p:set>
                                    <p:animEffect transition="in" filter="blinds(horizontal)">
                                      <p:cBhvr>
                                        <p:cTn id="47" dur="500"/>
                                        <p:tgtEl>
                                          <p:spTgt spid="523267">
                                            <p:txEl>
                                              <p:charRg st="73" end="86"/>
                                            </p:txEl>
                                          </p:spTgt>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set>
                                      <p:cBhvr override="childStyle">
                                        <p:cTn dur="65" fill="hold" display="1" masterRel="nextClick" afterEffect="1"/>
                                        <p:tgtEl>
                                          <p:spTgt spid="13"/>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3267">
                                            <p:txEl>
                                              <p:pRg st="7" end="7"/>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subTnLst>
                                    <p:set>
                                      <p:cBhvr override="childStyle">
                                        <p:cTn dur="65" fill="hold" display="1"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4290" name="标题 524289"/>
          <p:cNvSpPr>
            <a:spLocks noGrp="1"/>
          </p:cNvSpPr>
          <p:nvPr>
            <p:ph type="title"/>
          </p:nvPr>
        </p:nvSpPr>
        <p:spPr>
          <a:xfrm>
            <a:off x="827088" y="260350"/>
            <a:ext cx="6870700" cy="987425"/>
          </a:xfrm>
        </p:spPr>
        <p:txBody>
          <a:bodyPr anchor="b"/>
          <a:p>
            <a:r>
              <a:rPr lang="zh-CN" altLang="en-US" dirty="0"/>
              <a:t>细菌性食物中毒</a:t>
            </a:r>
            <a:endParaRPr lang="zh-CN" altLang="en-US" dirty="0"/>
          </a:p>
        </p:txBody>
      </p:sp>
      <p:pic>
        <p:nvPicPr>
          <p:cNvPr id="524291" name="文本占位符 524290" descr="contaminationc"/>
          <p:cNvPicPr>
            <a:picLocks noChangeAspect="1"/>
          </p:cNvPicPr>
          <p:nvPr>
            <p:ph type="body" idx="1"/>
          </p:nvPr>
        </p:nvPicPr>
        <p:blipFill>
          <a:blip r:embed="rId1"/>
          <a:stretch>
            <a:fillRect/>
          </a:stretch>
        </p:blipFill>
        <p:spPr>
          <a:xfrm>
            <a:off x="0" y="1700213"/>
            <a:ext cx="9144000" cy="4162425"/>
          </a:xfrm>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4291"/>
                                        </p:tgtEl>
                                        <p:attrNameLst>
                                          <p:attrName>style.visibility</p:attrName>
                                        </p:attrNameLst>
                                      </p:cBhvr>
                                      <p:to>
                                        <p:strVal val="visible"/>
                                      </p:to>
                                    </p:set>
                                    <p:animEffect transition="in" filter="circle(in)">
                                      <p:cBhvr>
                                        <p:cTn id="7" dur="1000"/>
                                        <p:tgtEl>
                                          <p:spTgt spid="52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2450" name="标题 872449"/>
          <p:cNvSpPr>
            <a:spLocks noGrp="1"/>
          </p:cNvSpPr>
          <p:nvPr>
            <p:ph type="title"/>
          </p:nvPr>
        </p:nvSpPr>
        <p:spPr>
          <a:xfrm>
            <a:off x="685800" y="167005"/>
            <a:ext cx="7055485" cy="966470"/>
          </a:xfrm>
        </p:spPr>
        <p:txBody>
          <a:bodyPr anchor="b"/>
          <a:p>
            <a:pPr algn="l"/>
            <a:r>
              <a:rPr lang="zh-CN" altLang="en-US" sz="3200" b="1">
                <a:latin typeface="黑体" panose="02010609060101010101" pitchFamily="2" charset="-122"/>
                <a:ea typeface="黑体" panose="02010609060101010101" pitchFamily="2" charset="-122"/>
              </a:rPr>
              <a:t>案例 某市映天学校突发公共卫生事件</a:t>
            </a:r>
            <a:endParaRPr lang="zh-CN" altLang="en-US" sz="3200" b="1">
              <a:latin typeface="黑体" panose="02010609060101010101" pitchFamily="2" charset="-122"/>
              <a:ea typeface="黑体" panose="02010609060101010101" pitchFamily="2" charset="-122"/>
            </a:endParaRPr>
          </a:p>
        </p:txBody>
      </p:sp>
      <p:sp>
        <p:nvSpPr>
          <p:cNvPr id="872451" name="文本占位符 872450"/>
          <p:cNvSpPr>
            <a:spLocks noGrp="1"/>
          </p:cNvSpPr>
          <p:nvPr>
            <p:ph type="body" idx="1"/>
          </p:nvPr>
        </p:nvSpPr>
        <p:spPr>
          <a:xfrm>
            <a:off x="499110" y="1245870"/>
            <a:ext cx="7712075" cy="4366895"/>
          </a:xfrm>
        </p:spPr>
        <p:txBody>
          <a:bodyPr/>
          <a:p>
            <a:pPr>
              <a:lnSpc>
                <a:spcPct val="90000"/>
              </a:lnSpc>
            </a:pPr>
            <a:r>
              <a:rPr lang="en-US" altLang="zh-CN" sz="2400">
                <a:latin typeface="宋体" panose="02010600030101010101" pitchFamily="2" charset="-122"/>
                <a:ea typeface="Times New Roman" panose="02020603050405020304" pitchFamily="18" charset="0"/>
              </a:rPr>
              <a:t>2013</a:t>
            </a:r>
            <a:r>
              <a:rPr lang="zh-CN" altLang="zh-CN" sz="2400" dirty="0">
                <a:latin typeface="宋体" panose="02010600030101010101" pitchFamily="2" charset="-122"/>
                <a:ea typeface="Times New Roman" panose="02020603050405020304" pitchFamily="18" charset="0"/>
              </a:rPr>
              <a:t>年</a:t>
            </a:r>
            <a:r>
              <a:rPr lang="en-US" altLang="zh-CN" sz="2400">
                <a:latin typeface="宋体" panose="02010600030101010101" pitchFamily="2" charset="-122"/>
                <a:ea typeface="Times New Roman" panose="02020603050405020304" pitchFamily="18" charset="0"/>
              </a:rPr>
              <a:t>6</a:t>
            </a:r>
            <a:r>
              <a:rPr lang="zh-CN" altLang="zh-CN" sz="2400" dirty="0">
                <a:latin typeface="宋体" panose="02010600030101010101" pitchFamily="2" charset="-122"/>
                <a:ea typeface="Times New Roman" panose="02020603050405020304" pitchFamily="18" charset="0"/>
              </a:rPr>
              <a:t>月</a:t>
            </a:r>
            <a:r>
              <a:rPr lang="en-US" altLang="zh-CN" sz="2400">
                <a:latin typeface="宋体" panose="02010600030101010101" pitchFamily="2" charset="-122"/>
                <a:ea typeface="Times New Roman" panose="02020603050405020304" pitchFamily="18" charset="0"/>
              </a:rPr>
              <a:t>13</a:t>
            </a:r>
            <a:r>
              <a:rPr lang="zh-CN" altLang="zh-CN" sz="2400" dirty="0">
                <a:latin typeface="宋体" panose="02010600030101010101" pitchFamily="2" charset="-122"/>
                <a:ea typeface="Times New Roman" panose="02020603050405020304" pitchFamily="18" charset="0"/>
              </a:rPr>
              <a:t>日</a:t>
            </a:r>
            <a:r>
              <a:rPr lang="en-US" altLang="zh-CN" sz="2400">
                <a:latin typeface="宋体" panose="02010600030101010101" pitchFamily="2" charset="-122"/>
                <a:ea typeface="Times New Roman" panose="02020603050405020304" pitchFamily="18" charset="0"/>
              </a:rPr>
              <a:t>17</a:t>
            </a:r>
            <a:r>
              <a:rPr lang="zh-CN" altLang="zh-CN" sz="2400" dirty="0">
                <a:latin typeface="宋体" panose="02010600030101010101" pitchFamily="2" charset="-122"/>
                <a:ea typeface="Times New Roman" panose="02020603050405020304" pitchFamily="18" charset="0"/>
              </a:rPr>
              <a:t>：</a:t>
            </a:r>
            <a:r>
              <a:rPr lang="en-US" altLang="zh-CN" sz="2400">
                <a:latin typeface="宋体" panose="02010600030101010101" pitchFamily="2" charset="-122"/>
                <a:ea typeface="Times New Roman" panose="02020603050405020304" pitchFamily="18" charset="0"/>
              </a:rPr>
              <a:t>20</a:t>
            </a:r>
            <a:r>
              <a:rPr lang="zh-CN" altLang="zh-CN" sz="2400" dirty="0">
                <a:latin typeface="宋体" panose="02010600030101010101" pitchFamily="2" charset="-122"/>
                <a:ea typeface="Times New Roman" panose="02020603050405020304" pitchFamily="18" charset="0"/>
              </a:rPr>
              <a:t>，映天学校接到校医务室反映有学生出现发热症状，其中部分学生出现呕吐、乏力、头昏症状，学校立即将学生送往市人民医院诊治，到</a:t>
            </a:r>
            <a:r>
              <a:rPr lang="en-US" altLang="zh-CN" sz="2400">
                <a:latin typeface="宋体" panose="02010600030101010101" pitchFamily="2" charset="-122"/>
                <a:ea typeface="Times New Roman" panose="02020603050405020304" pitchFamily="18" charset="0"/>
              </a:rPr>
              <a:t>18:30</a:t>
            </a:r>
            <a:r>
              <a:rPr lang="zh-CN" altLang="zh-CN" sz="2400" dirty="0">
                <a:latin typeface="宋体" panose="02010600030101010101" pitchFamily="2" charset="-122"/>
                <a:ea typeface="Times New Roman" panose="02020603050405020304" pitchFamily="18" charset="0"/>
              </a:rPr>
              <a:t>，入院观察治疗学生</a:t>
            </a:r>
            <a:r>
              <a:rPr lang="en-US" altLang="zh-CN" sz="2400">
                <a:latin typeface="宋体" panose="02010600030101010101" pitchFamily="2" charset="-122"/>
                <a:ea typeface="Times New Roman" panose="02020603050405020304" pitchFamily="18" charset="0"/>
              </a:rPr>
              <a:t>72</a:t>
            </a:r>
            <a:r>
              <a:rPr lang="zh-CN" altLang="zh-CN" sz="2400" dirty="0">
                <a:latin typeface="宋体" panose="02010600030101010101" pitchFamily="2" charset="-122"/>
                <a:ea typeface="Times New Roman" panose="02020603050405020304" pitchFamily="18" charset="0"/>
              </a:rPr>
              <a:t>人。</a:t>
            </a:r>
            <a:endParaRPr lang="en-US" altLang="zh-CN" sz="2400">
              <a:latin typeface="宋体" panose="02010600030101010101" pitchFamily="2" charset="-122"/>
              <a:ea typeface="Times New Roman" panose="02020603050405020304" pitchFamily="18" charset="0"/>
            </a:endParaRPr>
          </a:p>
          <a:p>
            <a:pPr>
              <a:lnSpc>
                <a:spcPct val="90000"/>
              </a:lnSpc>
            </a:pPr>
            <a:r>
              <a:rPr lang="en-US" altLang="zh-CN" sz="2400">
                <a:latin typeface="宋体" panose="02010600030101010101" pitchFamily="2" charset="-122"/>
                <a:ea typeface="Times New Roman" panose="02020603050405020304" pitchFamily="18" charset="0"/>
              </a:rPr>
              <a:t>6</a:t>
            </a:r>
            <a:r>
              <a:rPr lang="zh-CN" altLang="zh-CN" sz="2400" dirty="0">
                <a:latin typeface="宋体" panose="02010600030101010101" pitchFamily="2" charset="-122"/>
                <a:ea typeface="Times New Roman" panose="02020603050405020304" pitchFamily="18" charset="0"/>
              </a:rPr>
              <a:t>月</a:t>
            </a:r>
            <a:r>
              <a:rPr lang="en-US" altLang="zh-CN" sz="2400">
                <a:latin typeface="宋体" panose="02010600030101010101" pitchFamily="2" charset="-122"/>
                <a:ea typeface="Times New Roman" panose="02020603050405020304" pitchFamily="18" charset="0"/>
              </a:rPr>
              <a:t>16</a:t>
            </a:r>
            <a:r>
              <a:rPr lang="zh-CN" altLang="zh-CN" sz="2400" dirty="0">
                <a:latin typeface="宋体" panose="02010600030101010101" pitchFamily="2" charset="-122"/>
                <a:ea typeface="Times New Roman" panose="02020603050405020304" pitchFamily="18" charset="0"/>
              </a:rPr>
              <a:t>日，根据省、市、区疾病预防控制中心实验室检测结果，经专家组会商，确定此次事件为一起</a:t>
            </a:r>
            <a:r>
              <a:rPr lang="zh-CN" altLang="zh-CN" sz="2400" dirty="0">
                <a:solidFill>
                  <a:srgbClr val="FF0000"/>
                </a:solidFill>
                <a:latin typeface="宋体" panose="02010600030101010101" pitchFamily="2" charset="-122"/>
                <a:ea typeface="Times New Roman" panose="02020603050405020304" pitchFamily="18" charset="0"/>
              </a:rPr>
              <a:t>鼠伤寒沙门氏菌污染食品引起的感染性腹泻</a:t>
            </a:r>
            <a:r>
              <a:rPr lang="zh-CN" altLang="zh-CN" sz="2400" dirty="0">
                <a:latin typeface="宋体" panose="02010600030101010101" pitchFamily="2" charset="-122"/>
                <a:ea typeface="Times New Roman" panose="02020603050405020304" pitchFamily="18" charset="0"/>
              </a:rPr>
              <a:t>，污染源为“凉拌豇豆”</a:t>
            </a:r>
            <a:r>
              <a:rPr lang="zh-CN" altLang="en-US" sz="2400" dirty="0">
                <a:latin typeface="宋体" panose="02010600030101010101" pitchFamily="2" charset="-122"/>
                <a:ea typeface="Times New Roman" panose="02020603050405020304" pitchFamily="18" charset="0"/>
              </a:rPr>
              <a:t>。</a:t>
            </a:r>
            <a:endParaRPr lang="zh-CN" altLang="en-US" sz="2400" dirty="0">
              <a:latin typeface="宋体" panose="02010600030101010101" pitchFamily="2" charset="-122"/>
              <a:ea typeface="Times New Roman" panose="02020603050405020304" pitchFamily="18" charset="0"/>
            </a:endParaRPr>
          </a:p>
          <a:p>
            <a:pPr>
              <a:lnSpc>
                <a:spcPct val="90000"/>
              </a:lnSpc>
            </a:pPr>
            <a:r>
              <a:rPr lang="zh-CN" altLang="en-US" sz="2800" dirty="0">
                <a:solidFill>
                  <a:srgbClr val="000000"/>
                </a:solidFill>
                <a:latin typeface="Calibri" panose="020F0502020204030204" pitchFamily="2" charset="0"/>
                <a:ea typeface="Times New Roman" panose="02020603050405020304" pitchFamily="18" charset="0"/>
              </a:rPr>
              <a:t>原因：</a:t>
            </a:r>
            <a:r>
              <a:rPr lang="zh-CN" altLang="zh-CN" sz="2800" dirty="0">
                <a:solidFill>
                  <a:srgbClr val="000000"/>
                </a:solidFill>
                <a:latin typeface="Calibri" panose="020F0502020204030204" pitchFamily="2" charset="0"/>
                <a:ea typeface="Times New Roman" panose="02020603050405020304" pitchFamily="18" charset="0"/>
              </a:rPr>
              <a:t>食堂从业人员将违规制作的凉拌豇豆放入盛装过生鸡肉而未经消毒的食盆，</a:t>
            </a:r>
            <a:r>
              <a:rPr lang="zh-CN" altLang="en-US" sz="2800" dirty="0">
                <a:solidFill>
                  <a:srgbClr val="FF0000"/>
                </a:solidFill>
                <a:latin typeface="Calibri" panose="020F0502020204030204" pitchFamily="2" charset="0"/>
                <a:ea typeface="Times New Roman" panose="02020603050405020304" pitchFamily="18" charset="0"/>
              </a:rPr>
              <a:t>生熟交叉污染</a:t>
            </a:r>
            <a:r>
              <a:rPr lang="zh-CN" altLang="en-US" sz="2800" dirty="0">
                <a:solidFill>
                  <a:srgbClr val="000000"/>
                </a:solidFill>
                <a:latin typeface="Calibri" panose="020F0502020204030204" pitchFamily="2" charset="0"/>
                <a:ea typeface="Times New Roman" panose="02020603050405020304" pitchFamily="18" charset="0"/>
              </a:rPr>
              <a:t>，</a:t>
            </a:r>
            <a:r>
              <a:rPr lang="zh-CN" altLang="zh-CN" sz="2800" dirty="0">
                <a:solidFill>
                  <a:srgbClr val="000000"/>
                </a:solidFill>
                <a:latin typeface="Calibri" panose="020F0502020204030204" pitchFamily="2" charset="0"/>
                <a:ea typeface="Times New Roman" panose="02020603050405020304" pitchFamily="18" charset="0"/>
              </a:rPr>
              <a:t>造成食物污染</a:t>
            </a:r>
            <a:r>
              <a:rPr lang="zh-CN" altLang="en-US" sz="2800" dirty="0">
                <a:solidFill>
                  <a:srgbClr val="000000"/>
                </a:solidFill>
                <a:latin typeface="Calibri" panose="020F0502020204030204" pitchFamily="2" charset="0"/>
                <a:ea typeface="Times New Roman" panose="02020603050405020304" pitchFamily="18" charset="0"/>
              </a:rPr>
              <a:t>。</a:t>
            </a:r>
            <a:endParaRPr lang="zh-CN" altLang="en-US" sz="2800" dirty="0">
              <a:latin typeface="宋体" panose="02010600030101010101" pitchFamily="2" charset="-122"/>
              <a:ea typeface="Times New Roman" panose="02020603050405020304" pitchFamily="18" charset="0"/>
            </a:endParaRPr>
          </a:p>
        </p:txBody>
      </p:sp>
      <p:sp>
        <p:nvSpPr>
          <p:cNvPr id="2" name="灯片编号占位符 1"/>
          <p:cNvSpPr/>
          <p:nvPr>
            <p:ph type="sldNum" sz="quarter" idx="12"/>
          </p:nvPr>
        </p:nvSpPr>
        <p:spPr/>
        <p:txBody>
          <a:bodyPr/>
          <a:p>
            <a:pPr lvl="0"/>
            <a:fld id="{9A0DB2DC-4C9A-4742-B13C-FB6460FD3503}" type="slidenum">
              <a:rPr lang="zh-CN" altLang="en-US" dirty="0"/>
            </a:fld>
            <a:endParaRPr lang="zh-CN" altLang="en-US" dirty="0"/>
          </a:p>
        </p:txBody>
      </p:sp>
      <p:pic>
        <p:nvPicPr>
          <p:cNvPr id="3" name="图片 2"/>
          <p:cNvPicPr>
            <a:picLocks noChangeAspect="1"/>
          </p:cNvPicPr>
          <p:nvPr/>
        </p:nvPicPr>
        <p:blipFill>
          <a:blip r:embed="rId1"/>
          <a:srcRect t="16273" b="19797"/>
          <a:stretch>
            <a:fillRect/>
          </a:stretch>
        </p:blipFill>
        <p:spPr>
          <a:xfrm>
            <a:off x="6458585" y="4900295"/>
            <a:ext cx="2598420" cy="195834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5314" name="标题 525313"/>
          <p:cNvSpPr>
            <a:spLocks noGrp="1"/>
          </p:cNvSpPr>
          <p:nvPr>
            <p:ph type="title"/>
          </p:nvPr>
        </p:nvSpPr>
        <p:spPr>
          <a:xfrm>
            <a:off x="755650" y="260350"/>
            <a:ext cx="6870700" cy="915988"/>
          </a:xfrm>
        </p:spPr>
        <p:txBody>
          <a:bodyPr anchor="b"/>
          <a:p>
            <a:r>
              <a:rPr lang="zh-CN" altLang="en-US" dirty="0"/>
              <a:t>细菌性食物中毒</a:t>
            </a:r>
            <a:endParaRPr lang="zh-CN" altLang="en-US" dirty="0"/>
          </a:p>
        </p:txBody>
      </p:sp>
      <p:sp>
        <p:nvSpPr>
          <p:cNvPr id="525315" name="文本占位符 525314"/>
          <p:cNvSpPr>
            <a:spLocks noGrp="1"/>
          </p:cNvSpPr>
          <p:nvPr>
            <p:ph type="body" idx="1"/>
          </p:nvPr>
        </p:nvSpPr>
        <p:spPr>
          <a:xfrm>
            <a:off x="900113" y="1484313"/>
            <a:ext cx="7272337" cy="3657600"/>
          </a:xfrm>
        </p:spPr>
        <p:txBody>
          <a:bodyPr/>
          <a:p>
            <a:r>
              <a:rPr lang="zh-CN" altLang="en-US" sz="3600" dirty="0"/>
              <a:t>预防细菌性食物中毒的基本原则</a:t>
            </a:r>
            <a:endParaRPr lang="zh-CN" altLang="en-US" sz="3600" dirty="0"/>
          </a:p>
          <a:p>
            <a:pPr lvl="1"/>
            <a:r>
              <a:rPr lang="zh-CN" altLang="en-US" sz="3200" dirty="0"/>
              <a:t>避免污染</a:t>
            </a:r>
            <a:endParaRPr lang="zh-CN" altLang="en-US" sz="3200" dirty="0"/>
          </a:p>
          <a:p>
            <a:pPr lvl="1"/>
            <a:r>
              <a:rPr lang="zh-CN" altLang="en-US" sz="3200" dirty="0"/>
              <a:t>控制温度和时间</a:t>
            </a:r>
            <a:endParaRPr lang="zh-CN" altLang="en-US" sz="3200" dirty="0"/>
          </a:p>
          <a:p>
            <a:pPr lvl="1"/>
            <a:r>
              <a:rPr lang="zh-CN" altLang="en-US" sz="3200" dirty="0"/>
              <a:t>清洗和消毒</a:t>
            </a:r>
            <a:endParaRPr lang="zh-CN" altLang="en-US" sz="3200" dirty="0"/>
          </a:p>
          <a:p>
            <a:pPr lvl="1"/>
            <a:r>
              <a:rPr lang="zh-CN" altLang="en-US" sz="3200" dirty="0"/>
              <a:t>控制加工量</a:t>
            </a:r>
            <a:endParaRPr lang="zh-CN" altLang="en-US" sz="3200" dirty="0"/>
          </a:p>
        </p:txBody>
      </p:sp>
      <p:sp>
        <p:nvSpPr>
          <p:cNvPr id="525316" name="动作按钮: 上一张 525315">
            <a:hlinkClick r:id="rId1" action="ppaction://hlinksldjump"/>
          </p:cNvPr>
          <p:cNvSpPr/>
          <p:nvPr/>
        </p:nvSpPr>
        <p:spPr>
          <a:xfrm>
            <a:off x="8316913"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5315">
                                            <p:txEl>
                                              <p:charRg st="15" end="20"/>
                                            </p:txEl>
                                          </p:spTgt>
                                        </p:tgtEl>
                                        <p:attrNameLst>
                                          <p:attrName>style.visibility</p:attrName>
                                        </p:attrNameLst>
                                      </p:cBhvr>
                                      <p:to>
                                        <p:strVal val="visible"/>
                                      </p:to>
                                    </p:set>
                                    <p:animEffect transition="in" filter="checkerboard(across)">
                                      <p:cBhvr>
                                        <p:cTn id="7" dur="500"/>
                                        <p:tgtEl>
                                          <p:spTgt spid="525315">
                                            <p:txEl>
                                              <p:charRg st="15" end="2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25315">
                                            <p:txEl>
                                              <p:charRg st="20" end="28"/>
                                            </p:txEl>
                                          </p:spTgt>
                                        </p:tgtEl>
                                        <p:attrNameLst>
                                          <p:attrName>style.visibility</p:attrName>
                                        </p:attrNameLst>
                                      </p:cBhvr>
                                      <p:to>
                                        <p:strVal val="visible"/>
                                      </p:to>
                                    </p:set>
                                    <p:animEffect transition="in" filter="checkerboard(across)">
                                      <p:cBhvr>
                                        <p:cTn id="12" dur="500"/>
                                        <p:tgtEl>
                                          <p:spTgt spid="525315">
                                            <p:txEl>
                                              <p:charRg st="20" end="2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25315">
                                            <p:txEl>
                                              <p:charRg st="28" end="34"/>
                                            </p:txEl>
                                          </p:spTgt>
                                        </p:tgtEl>
                                        <p:attrNameLst>
                                          <p:attrName>style.visibility</p:attrName>
                                        </p:attrNameLst>
                                      </p:cBhvr>
                                      <p:to>
                                        <p:strVal val="visible"/>
                                      </p:to>
                                    </p:set>
                                    <p:animEffect transition="in" filter="checkerboard(across)">
                                      <p:cBhvr>
                                        <p:cTn id="17" dur="500"/>
                                        <p:tgtEl>
                                          <p:spTgt spid="525315">
                                            <p:txEl>
                                              <p:charRg st="28" end="3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25315">
                                            <p:txEl>
                                              <p:charRg st="34" end="40"/>
                                            </p:txEl>
                                          </p:spTgt>
                                        </p:tgtEl>
                                        <p:attrNameLst>
                                          <p:attrName>style.visibility</p:attrName>
                                        </p:attrNameLst>
                                      </p:cBhvr>
                                      <p:to>
                                        <p:strVal val="visible"/>
                                      </p:to>
                                    </p:set>
                                    <p:animEffect transition="in" filter="checkerboard(across)">
                                      <p:cBhvr>
                                        <p:cTn id="22" dur="500"/>
                                        <p:tgtEl>
                                          <p:spTgt spid="525315">
                                            <p:txEl>
                                              <p:charRg st="34" end="4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6338" name="标题 526337"/>
          <p:cNvSpPr>
            <a:spLocks noGrp="1"/>
          </p:cNvSpPr>
          <p:nvPr>
            <p:ph type="title"/>
          </p:nvPr>
        </p:nvSpPr>
        <p:spPr>
          <a:xfrm>
            <a:off x="669608" y="147320"/>
            <a:ext cx="6870700" cy="915988"/>
          </a:xfrm>
        </p:spPr>
        <p:txBody>
          <a:bodyPr anchor="b"/>
          <a:p>
            <a:r>
              <a:rPr lang="zh-CN" altLang="en-US" dirty="0"/>
              <a:t>化学性食物中毒</a:t>
            </a:r>
            <a:endParaRPr lang="zh-CN" altLang="en-US" dirty="0"/>
          </a:p>
        </p:txBody>
      </p:sp>
      <p:sp>
        <p:nvSpPr>
          <p:cNvPr id="526339" name="文本占位符 526338"/>
          <p:cNvSpPr>
            <a:spLocks noGrp="1"/>
          </p:cNvSpPr>
          <p:nvPr>
            <p:ph type="body" idx="1"/>
          </p:nvPr>
        </p:nvSpPr>
        <p:spPr>
          <a:xfrm>
            <a:off x="504190" y="1063625"/>
            <a:ext cx="8136255" cy="5461000"/>
          </a:xfrm>
        </p:spPr>
        <p:txBody>
          <a:bodyPr/>
          <a:p>
            <a:r>
              <a:rPr lang="zh-CN" altLang="en-US" sz="3600" dirty="0"/>
              <a:t>化学性食物中毒的原因</a:t>
            </a:r>
            <a:endParaRPr lang="zh-CN" altLang="en-US" sz="3600" dirty="0"/>
          </a:p>
          <a:p>
            <a:pPr lvl="1"/>
            <a:r>
              <a:rPr lang="zh-CN" altLang="en-US" dirty="0"/>
              <a:t>农产品种植养殖过程中污染有毒有害物质</a:t>
            </a:r>
            <a:r>
              <a:rPr lang="en-US" altLang="zh-CN"/>
              <a:t>:</a:t>
            </a:r>
            <a:r>
              <a:rPr lang="zh-CN" altLang="en-US" dirty="0"/>
              <a:t>如农药、瘦肉精等</a:t>
            </a:r>
            <a:endParaRPr lang="zh-CN" altLang="en-US" dirty="0"/>
          </a:p>
          <a:p>
            <a:pPr lvl="1"/>
            <a:r>
              <a:rPr lang="zh-CN" altLang="en-US" dirty="0"/>
              <a:t>食品中含天然有毒物质，加工过程未去除（如发芽土豆）或本身就为天然有毒原料（如毒蕈、河豚）</a:t>
            </a:r>
            <a:endParaRPr lang="zh-CN" altLang="en-US" dirty="0"/>
          </a:p>
          <a:p>
            <a:pPr lvl="1"/>
            <a:r>
              <a:rPr lang="zh-CN" altLang="en-US" dirty="0"/>
              <a:t>食品加工过程中受到化学毒物的污染，如亚硝酸钠的误用，添加非食用物质</a:t>
            </a:r>
            <a:endParaRPr lang="zh-CN" altLang="en-US" dirty="0"/>
          </a:p>
          <a:p>
            <a:pPr lvl="1"/>
            <a:r>
              <a:rPr lang="zh-CN" altLang="en-US" dirty="0"/>
              <a:t>食品中营养素发生化学变化，产生有毒有害物质。如食用油脂酸败后，产生醛、酮类及各种氧化物等</a:t>
            </a:r>
            <a:endParaRPr lang="zh-CN" altLang="en-US"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526339">
                                            <p:txEl>
                                              <p:charRg st="11" end="39"/>
                                            </p:txEl>
                                          </p:spTgt>
                                        </p:tgtEl>
                                        <p:attrNameLst>
                                          <p:attrName>style.visibility</p:attrName>
                                        </p:attrNameLst>
                                      </p:cBhvr>
                                      <p:to>
                                        <p:strVal val="visible"/>
                                      </p:to>
                                    </p:set>
                                    <p:animEffect transition="in" filter="blinds(horizontal)">
                                      <p:cBhvr>
                                        <p:cTn id="7" dur="1000"/>
                                        <p:tgtEl>
                                          <p:spTgt spid="526339">
                                            <p:txEl>
                                              <p:charRg st="11" end="3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000" fill="hold">
                                          <p:stCondLst>
                                            <p:cond delay="0"/>
                                          </p:stCondLst>
                                        </p:cTn>
                                        <p:tgtEl>
                                          <p:spTgt spid="526339">
                                            <p:txEl>
                                              <p:charRg st="39" end="57"/>
                                            </p:txEl>
                                          </p:spTgt>
                                        </p:tgtEl>
                                        <p:attrNameLst>
                                          <p:attrName>style.visibility</p:attrName>
                                        </p:attrNameLst>
                                      </p:cBhvr>
                                      <p:to>
                                        <p:strVal val="visible"/>
                                      </p:to>
                                    </p:set>
                                    <p:animEffect transition="in" filter="blinds(horizontal)">
                                      <p:cBhvr>
                                        <p:cTn id="12" dur="1000"/>
                                        <p:tgtEl>
                                          <p:spTgt spid="526339">
                                            <p:txEl>
                                              <p:charRg st="39" end="5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000" fill="hold">
                                          <p:stCondLst>
                                            <p:cond delay="0"/>
                                          </p:stCondLst>
                                        </p:cTn>
                                        <p:tgtEl>
                                          <p:spTgt spid="526339">
                                            <p:txEl>
                                              <p:charRg st="57" end="83"/>
                                            </p:txEl>
                                          </p:spTgt>
                                        </p:tgtEl>
                                        <p:attrNameLst>
                                          <p:attrName>style.visibility</p:attrName>
                                        </p:attrNameLst>
                                      </p:cBhvr>
                                      <p:to>
                                        <p:strVal val="visible"/>
                                      </p:to>
                                    </p:set>
                                    <p:animEffect transition="in" filter="blinds(horizontal)">
                                      <p:cBhvr>
                                        <p:cTn id="17" dur="1000"/>
                                        <p:tgtEl>
                                          <p:spTgt spid="526339">
                                            <p:txEl>
                                              <p:charRg st="57" end="8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6339">
                                            <p:txEl>
                                              <p:pRg st="4" end="4"/>
                                            </p:txEl>
                                          </p:spTgt>
                                        </p:tgtEl>
                                        <p:attrNameLst>
                                          <p:attrName>style.visibility</p:attrName>
                                        </p:attrNameLst>
                                      </p:cBhvr>
                                      <p:to>
                                        <p:strVal val="visible"/>
                                      </p:to>
                                    </p:set>
                                    <p:animEffect transition="in" filter="blinds(horizontal)">
                                      <p:cBhvr>
                                        <p:cTn id="22" dur="500"/>
                                        <p:tgtEl>
                                          <p:spTgt spid="526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5" name="页脚占位符 4"/>
          <p:cNvSpPr>
            <a:spLocks noGrp="1"/>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46083" name="Picture 5" descr="DSC01855"/>
          <p:cNvPicPr>
            <a:picLocks noChangeAspect="1"/>
          </p:cNvPicPr>
          <p:nvPr/>
        </p:nvPicPr>
        <p:blipFill>
          <a:blip r:embed="rId1"/>
          <a:stretch>
            <a:fillRect/>
          </a:stretch>
        </p:blipFill>
        <p:spPr>
          <a:xfrm>
            <a:off x="3519488" y="423228"/>
            <a:ext cx="2320925" cy="1541462"/>
          </a:xfrm>
          <a:prstGeom prst="rect">
            <a:avLst/>
          </a:prstGeom>
          <a:noFill/>
          <a:ln w="9525">
            <a:noFill/>
          </a:ln>
        </p:spPr>
      </p:pic>
      <p:pic>
        <p:nvPicPr>
          <p:cNvPr id="47108" name="图片 40964"/>
          <p:cNvPicPr>
            <a:picLocks noChangeAspect="1"/>
          </p:cNvPicPr>
          <p:nvPr/>
        </p:nvPicPr>
        <p:blipFill>
          <a:blip r:embed="rId2"/>
          <a:stretch>
            <a:fillRect/>
          </a:stretch>
        </p:blipFill>
        <p:spPr>
          <a:xfrm>
            <a:off x="3281998" y="2310130"/>
            <a:ext cx="2663825" cy="1971675"/>
          </a:xfrm>
          <a:prstGeom prst="rect">
            <a:avLst/>
          </a:prstGeom>
          <a:noFill/>
          <a:ln w="9525">
            <a:noFill/>
          </a:ln>
        </p:spPr>
      </p:pic>
      <p:pic>
        <p:nvPicPr>
          <p:cNvPr id="48131" name="图片 41987" descr="S13B0305004_b"/>
          <p:cNvPicPr>
            <a:picLocks noChangeAspect="1"/>
          </p:cNvPicPr>
          <p:nvPr/>
        </p:nvPicPr>
        <p:blipFill>
          <a:blip r:embed="rId3"/>
          <a:stretch>
            <a:fillRect/>
          </a:stretch>
        </p:blipFill>
        <p:spPr>
          <a:xfrm>
            <a:off x="6031865" y="4514850"/>
            <a:ext cx="3086100" cy="1438275"/>
          </a:xfrm>
          <a:prstGeom prst="rect">
            <a:avLst/>
          </a:prstGeom>
          <a:noFill/>
          <a:ln w="9525">
            <a:noFill/>
          </a:ln>
        </p:spPr>
      </p:pic>
      <p:pic>
        <p:nvPicPr>
          <p:cNvPr id="49155" name="图片 1"/>
          <p:cNvPicPr>
            <a:picLocks noChangeAspect="1"/>
          </p:cNvPicPr>
          <p:nvPr/>
        </p:nvPicPr>
        <p:blipFill>
          <a:blip r:embed="rId4"/>
          <a:stretch>
            <a:fillRect/>
          </a:stretch>
        </p:blipFill>
        <p:spPr>
          <a:xfrm>
            <a:off x="6476048" y="423545"/>
            <a:ext cx="2765425" cy="3154363"/>
          </a:xfrm>
          <a:prstGeom prst="rect">
            <a:avLst/>
          </a:prstGeom>
          <a:noFill/>
          <a:ln w="9525">
            <a:noFill/>
          </a:ln>
        </p:spPr>
      </p:pic>
      <p:pic>
        <p:nvPicPr>
          <p:cNvPr id="50179" name="图片 5"/>
          <p:cNvPicPr>
            <a:picLocks noChangeAspect="1"/>
          </p:cNvPicPr>
          <p:nvPr/>
        </p:nvPicPr>
        <p:blipFill>
          <a:blip r:embed="rId5"/>
          <a:stretch>
            <a:fillRect/>
          </a:stretch>
        </p:blipFill>
        <p:spPr>
          <a:xfrm>
            <a:off x="353695" y="4172585"/>
            <a:ext cx="2274888" cy="2438400"/>
          </a:xfrm>
          <a:prstGeom prst="rect">
            <a:avLst/>
          </a:prstGeom>
          <a:noFill/>
          <a:ln w="9525">
            <a:noFill/>
          </a:ln>
        </p:spPr>
      </p:pic>
      <p:pic>
        <p:nvPicPr>
          <p:cNvPr id="55297" name="图片 48130" descr="DSC01851"/>
          <p:cNvPicPr>
            <a:picLocks noChangeAspect="1"/>
          </p:cNvPicPr>
          <p:nvPr/>
        </p:nvPicPr>
        <p:blipFill>
          <a:blip r:embed="rId6">
            <a:lum bright="17999"/>
          </a:blip>
          <a:stretch>
            <a:fillRect/>
          </a:stretch>
        </p:blipFill>
        <p:spPr>
          <a:xfrm>
            <a:off x="353695" y="423228"/>
            <a:ext cx="2470150" cy="2982912"/>
          </a:xfrm>
          <a:prstGeom prst="rect">
            <a:avLst/>
          </a:prstGeom>
          <a:noFill/>
          <a:ln w="9525">
            <a:noFill/>
          </a:ln>
        </p:spPr>
      </p:pic>
      <p:pic>
        <p:nvPicPr>
          <p:cNvPr id="3" name="图片 2"/>
          <p:cNvPicPr>
            <a:picLocks noChangeAspect="1"/>
          </p:cNvPicPr>
          <p:nvPr/>
        </p:nvPicPr>
        <p:blipFill>
          <a:blip r:embed="rId7"/>
          <a:stretch>
            <a:fillRect/>
          </a:stretch>
        </p:blipFill>
        <p:spPr>
          <a:xfrm>
            <a:off x="3254375" y="4681220"/>
            <a:ext cx="2851785" cy="2054860"/>
          </a:xfrm>
          <a:prstGeom prst="rect">
            <a:avLst/>
          </a:prstGeom>
        </p:spPr>
      </p:pic>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7362" name="标题 527361"/>
          <p:cNvSpPr>
            <a:spLocks noGrp="1"/>
          </p:cNvSpPr>
          <p:nvPr>
            <p:ph type="title"/>
          </p:nvPr>
        </p:nvSpPr>
        <p:spPr>
          <a:xfrm>
            <a:off x="684213" y="333375"/>
            <a:ext cx="6870700" cy="915988"/>
          </a:xfrm>
        </p:spPr>
        <p:txBody>
          <a:bodyPr anchor="b"/>
          <a:p>
            <a:r>
              <a:rPr lang="zh-CN" altLang="en-US" dirty="0"/>
              <a:t>化学性食物中毒</a:t>
            </a:r>
            <a:endParaRPr lang="zh-CN" altLang="en-US" dirty="0"/>
          </a:p>
        </p:txBody>
      </p:sp>
      <p:sp>
        <p:nvSpPr>
          <p:cNvPr id="527363" name="文本占位符 527362"/>
          <p:cNvSpPr>
            <a:spLocks noGrp="1"/>
          </p:cNvSpPr>
          <p:nvPr>
            <p:ph type="body" idx="1"/>
          </p:nvPr>
        </p:nvSpPr>
        <p:spPr>
          <a:xfrm>
            <a:off x="539750" y="1628775"/>
            <a:ext cx="7696200" cy="3657600"/>
          </a:xfrm>
        </p:spPr>
        <p:txBody>
          <a:bodyPr/>
          <a:p>
            <a:r>
              <a:rPr lang="zh-CN" altLang="en-US" sz="3600" dirty="0"/>
              <a:t>化学性食物中毒的预防原则</a:t>
            </a:r>
            <a:endParaRPr lang="zh-CN" altLang="en-US" sz="3600" dirty="0"/>
          </a:p>
          <a:p>
            <a:pPr lvl="1"/>
            <a:r>
              <a:rPr lang="zh-CN" altLang="en-US" sz="3200" dirty="0"/>
              <a:t>农药残留可通过清洗、浸泡、烫漂等</a:t>
            </a:r>
            <a:endParaRPr lang="zh-CN" altLang="en-US" sz="3200" dirty="0"/>
          </a:p>
          <a:p>
            <a:pPr lvl="1"/>
            <a:r>
              <a:rPr lang="zh-CN" altLang="en-US" sz="3200" dirty="0"/>
              <a:t>食品中天然有毒物质，如四季豆、发芽土豆、鲜黄花菜、生豆浆等应充分加热破坏；禁止加工毒蘑菇、河豚鱼</a:t>
            </a:r>
            <a:endParaRPr lang="zh-CN" altLang="en-US" sz="3200" dirty="0"/>
          </a:p>
          <a:p>
            <a:pPr lvl="1"/>
            <a:r>
              <a:rPr lang="zh-CN" altLang="en-US" sz="3200" dirty="0"/>
              <a:t>禁止使用亚硝酸钠</a:t>
            </a:r>
            <a:endParaRPr lang="zh-CN" altLang="en-US" sz="3200" dirty="0"/>
          </a:p>
          <a:p>
            <a:endParaRPr lang="zh-CN" altLang="en-US" dirty="0"/>
          </a:p>
        </p:txBody>
      </p:sp>
      <p:sp>
        <p:nvSpPr>
          <p:cNvPr id="527364" name="动作按钮: 上一张 527363">
            <a:hlinkClick r:id="rId1" action="ppaction://hlinksldjump"/>
          </p:cNvPr>
          <p:cNvSpPr/>
          <p:nvPr/>
        </p:nvSpPr>
        <p:spPr>
          <a:xfrm>
            <a:off x="817245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7363">
                                            <p:txEl>
                                              <p:charRg st="13" end="30"/>
                                            </p:txEl>
                                          </p:spTgt>
                                        </p:tgtEl>
                                        <p:attrNameLst>
                                          <p:attrName>style.visibility</p:attrName>
                                        </p:attrNameLst>
                                      </p:cBhvr>
                                      <p:to>
                                        <p:strVal val="visible"/>
                                      </p:to>
                                    </p:set>
                                    <p:animEffect transition="in" filter="checkerboard(across)">
                                      <p:cBhvr>
                                        <p:cTn id="7" dur="500"/>
                                        <p:tgtEl>
                                          <p:spTgt spid="527363">
                                            <p:txEl>
                                              <p:charRg st="13" end="3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27363">
                                            <p:txEl>
                                              <p:charRg st="30" end="67"/>
                                            </p:txEl>
                                          </p:spTgt>
                                        </p:tgtEl>
                                        <p:attrNameLst>
                                          <p:attrName>style.visibility</p:attrName>
                                        </p:attrNameLst>
                                      </p:cBhvr>
                                      <p:to>
                                        <p:strVal val="visible"/>
                                      </p:to>
                                    </p:set>
                                    <p:animEffect transition="in" filter="checkerboard(across)">
                                      <p:cBhvr>
                                        <p:cTn id="12" dur="500"/>
                                        <p:tgtEl>
                                          <p:spTgt spid="527363">
                                            <p:txEl>
                                              <p:charRg st="30" end="6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27363">
                                            <p:txEl>
                                              <p:charRg st="67" end="76"/>
                                            </p:txEl>
                                          </p:spTgt>
                                        </p:tgtEl>
                                        <p:attrNameLst>
                                          <p:attrName>style.visibility</p:attrName>
                                        </p:attrNameLst>
                                      </p:cBhvr>
                                      <p:to>
                                        <p:strVal val="visible"/>
                                      </p:to>
                                    </p:set>
                                    <p:animEffect transition="in" filter="checkerboard(across)">
                                      <p:cBhvr>
                                        <p:cTn id="17" dur="500"/>
                                        <p:tgtEl>
                                          <p:spTgt spid="527363">
                                            <p:txEl>
                                              <p:charRg st="67" end="7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08898" name="标题 208897"/>
          <p:cNvSpPr>
            <a:spLocks noGrp="1"/>
          </p:cNvSpPr>
          <p:nvPr>
            <p:ph type="title"/>
          </p:nvPr>
        </p:nvSpPr>
        <p:spPr>
          <a:xfrm>
            <a:off x="1258888" y="404813"/>
            <a:ext cx="6870700" cy="771525"/>
          </a:xfrm>
        </p:spPr>
        <p:txBody>
          <a:bodyPr anchor="b"/>
          <a:p>
            <a:r>
              <a:rPr lang="zh-CN" altLang="en-US" b="0" dirty="0">
                <a:effectLst>
                  <a:outerShdw blurRad="38100" dist="38100" dir="2700000">
                    <a:srgbClr val="C0C0C0"/>
                  </a:outerShdw>
                </a:effectLst>
                <a:latin typeface="Arial" panose="020B0604020202020204" pitchFamily="34" charset="0"/>
              </a:rPr>
              <a:t>食源性疾病爆发统计表</a:t>
            </a:r>
            <a:endParaRPr lang="zh-CN" altLang="en-US" b="0" dirty="0">
              <a:effectLst>
                <a:outerShdw blurRad="38100" dist="38100" dir="2700000">
                  <a:srgbClr val="C0C0C0"/>
                </a:outerShdw>
              </a:effectLst>
              <a:latin typeface="Arial" panose="020B0604020202020204" pitchFamily="34" charset="0"/>
            </a:endParaRPr>
          </a:p>
        </p:txBody>
      </p:sp>
      <p:graphicFrame>
        <p:nvGraphicFramePr>
          <p:cNvPr id="208899" name="对象 208898"/>
          <p:cNvGraphicFramePr/>
          <p:nvPr/>
        </p:nvGraphicFramePr>
        <p:xfrm>
          <a:off x="0" y="1341438"/>
          <a:ext cx="8991600" cy="4595812"/>
        </p:xfrm>
        <a:graphic>
          <a:graphicData uri="http://schemas.openxmlformats.org/presentationml/2006/ole">
            <mc:AlternateContent xmlns:mc="http://schemas.openxmlformats.org/markup-compatibility/2006">
              <mc:Choice xmlns:v="urn:schemas-microsoft-com:vml" Requires="v">
                <p:oleObj spid="_x0000_s3076" name="" r:id="rId1" imgW="6067425" imgH="3086100" progId="MSGraph.Chart.8">
                  <p:embed/>
                </p:oleObj>
              </mc:Choice>
              <mc:Fallback>
                <p:oleObj name="" r:id="rId1" imgW="6067425" imgH="3086100" progId="MSGraph.Chart.8">
                  <p:embed/>
                  <p:pic>
                    <p:nvPicPr>
                      <p:cNvPr id="0" name="图片 3075"/>
                      <p:cNvPicPr/>
                      <p:nvPr/>
                    </p:nvPicPr>
                    <p:blipFill>
                      <a:blip r:embed="rId2"/>
                      <a:srcRect l="1617" t="4538" r="6230" b="3430"/>
                      <a:stretch>
                        <a:fillRect/>
                      </a:stretch>
                    </p:blipFill>
                    <p:spPr>
                      <a:xfrm>
                        <a:off x="0" y="1341438"/>
                        <a:ext cx="8991600" cy="4595812"/>
                      </a:xfrm>
                      <a:prstGeom prst="rect">
                        <a:avLst/>
                      </a:prstGeom>
                      <a:noFill/>
                      <a:ln w="38100">
                        <a:noFill/>
                        <a:miter/>
                      </a:ln>
                    </p:spPr>
                  </p:pic>
                </p:oleObj>
              </mc:Fallback>
            </mc:AlternateContent>
          </a:graphicData>
        </a:graphic>
      </p:graphicFrame>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4770" name="标题 544769"/>
          <p:cNvSpPr>
            <a:spLocks noGrp="1"/>
          </p:cNvSpPr>
          <p:nvPr>
            <p:ph type="title"/>
          </p:nvPr>
        </p:nvSpPr>
        <p:spPr>
          <a:xfrm>
            <a:off x="979170" y="172085"/>
            <a:ext cx="7185660" cy="1060450"/>
          </a:xfrm>
        </p:spPr>
        <p:txBody>
          <a:bodyPr anchor="b"/>
          <a:p>
            <a:pPr algn="l"/>
            <a:r>
              <a:rPr lang="zh-CN" altLang="en-US" dirty="0"/>
              <a:t>案例导入</a:t>
            </a:r>
            <a:endParaRPr lang="zh-CN" altLang="en-US" dirty="0"/>
          </a:p>
        </p:txBody>
      </p:sp>
      <p:sp>
        <p:nvSpPr>
          <p:cNvPr id="544771" name="文本占位符 544770"/>
          <p:cNvSpPr>
            <a:spLocks noGrp="1"/>
          </p:cNvSpPr>
          <p:nvPr>
            <p:ph type="body" idx="1"/>
          </p:nvPr>
        </p:nvSpPr>
        <p:spPr>
          <a:xfrm>
            <a:off x="527050" y="1332865"/>
            <a:ext cx="7596505" cy="3657600"/>
          </a:xfrm>
        </p:spPr>
        <p:txBody>
          <a:bodyPr/>
          <a:p>
            <a:pPr>
              <a:lnSpc>
                <a:spcPct val="100000"/>
              </a:lnSpc>
            </a:pPr>
            <a:r>
              <a:rPr lang="zh-CN" altLang="en-US" sz="2800" b="0"/>
              <a:t>北京某酒楼的两家店</a:t>
            </a:r>
            <a:r>
              <a:rPr lang="en-US" altLang="zh-CN" sz="2800" b="0"/>
              <a:t>2006</a:t>
            </a:r>
            <a:r>
              <a:rPr lang="zh-CN" altLang="en-US" sz="2800" b="0" dirty="0"/>
              <a:t>年</a:t>
            </a:r>
            <a:r>
              <a:rPr lang="en-US" altLang="zh-CN" sz="2800" b="0" dirty="0"/>
              <a:t>5</a:t>
            </a:r>
            <a:r>
              <a:rPr lang="zh-CN" altLang="en-US" sz="2800" b="0" dirty="0"/>
              <a:t>月</a:t>
            </a:r>
            <a:r>
              <a:rPr lang="en-US" altLang="zh-CN" sz="2800" b="0" dirty="0"/>
              <a:t>20</a:t>
            </a:r>
            <a:r>
              <a:rPr lang="zh-CN" altLang="en-US" sz="2800" b="0" dirty="0"/>
              <a:t>日至</a:t>
            </a:r>
            <a:r>
              <a:rPr lang="en-US" altLang="zh-CN" sz="2800" b="0" dirty="0"/>
              <a:t>8</a:t>
            </a:r>
            <a:r>
              <a:rPr lang="zh-CN" altLang="en-US" sz="2800" b="0" dirty="0"/>
              <a:t>月</a:t>
            </a:r>
            <a:r>
              <a:rPr lang="en-US" altLang="zh-CN" sz="2800" b="0" dirty="0"/>
              <a:t>8</a:t>
            </a:r>
            <a:r>
              <a:rPr lang="zh-CN" altLang="en-US" sz="2800" b="0" dirty="0"/>
              <a:t>日经营的凉拌螺肉中含有广州管圆线虫幼虫，卫生监督机构调查确认广州管圆线虫病</a:t>
            </a:r>
            <a:r>
              <a:rPr lang="en-US" altLang="zh-CN" sz="2800" b="0"/>
              <a:t>160</a:t>
            </a:r>
            <a:r>
              <a:rPr lang="zh-CN" altLang="en-US" sz="2800" b="0" dirty="0"/>
              <a:t>例。</a:t>
            </a:r>
            <a:endParaRPr lang="en-US" altLang="zh-CN" sz="2800" b="0" dirty="0"/>
          </a:p>
          <a:p>
            <a:pPr>
              <a:lnSpc>
                <a:spcPct val="100000"/>
              </a:lnSpc>
            </a:pPr>
            <a:r>
              <a:rPr lang="zh-CN" altLang="en-US" sz="2800" b="0" dirty="0"/>
              <a:t>该酒楼的凉拌螺肉是一道创新菜，开始用海螺做，后来换成福寿螺，导致广州管圆线虫病暴发。</a:t>
            </a:r>
            <a:endParaRPr lang="zh-CN" altLang="en-US" sz="2800" b="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1"/>
          <a:stretch>
            <a:fillRect/>
          </a:stretch>
        </p:blipFill>
        <p:spPr>
          <a:xfrm>
            <a:off x="1825625" y="4645660"/>
            <a:ext cx="3729990" cy="2094865"/>
          </a:xfrm>
          <a:prstGeom prst="rect">
            <a:avLst/>
          </a:prstGeom>
        </p:spPr>
      </p:pic>
      <p:pic>
        <p:nvPicPr>
          <p:cNvPr id="8" name="图片 7"/>
          <p:cNvPicPr>
            <a:picLocks noChangeAspect="1"/>
          </p:cNvPicPr>
          <p:nvPr/>
        </p:nvPicPr>
        <p:blipFill>
          <a:blip r:embed="rId2"/>
          <a:stretch>
            <a:fillRect/>
          </a:stretch>
        </p:blipFill>
        <p:spPr>
          <a:xfrm>
            <a:off x="5369560" y="3825875"/>
            <a:ext cx="2853690" cy="2914650"/>
          </a:xfrm>
          <a:prstGeom prst="rect">
            <a:avLst/>
          </a:prstGeom>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标题 111617"/>
          <p:cNvSpPr>
            <a:spLocks noGrp="1"/>
          </p:cNvSpPr>
          <p:nvPr>
            <p:ph type="title"/>
          </p:nvPr>
        </p:nvSpPr>
        <p:spPr>
          <a:xfrm>
            <a:off x="684213" y="333375"/>
            <a:ext cx="6870700" cy="1131888"/>
          </a:xfrm>
        </p:spPr>
        <p:txBody>
          <a:bodyPr anchor="b"/>
          <a:p>
            <a:pPr algn="l"/>
            <a:r>
              <a:rPr lang="zh-CN" altLang="en-US" dirty="0"/>
              <a:t>餐饮服务食品安全控制</a:t>
            </a:r>
            <a:endParaRPr lang="zh-CN" altLang="en-US" dirty="0"/>
          </a:p>
        </p:txBody>
      </p:sp>
      <p:sp>
        <p:nvSpPr>
          <p:cNvPr id="111619" name="文本占位符 111618"/>
          <p:cNvSpPr>
            <a:spLocks noGrp="1"/>
          </p:cNvSpPr>
          <p:nvPr>
            <p:ph type="body" sz="half" idx="1"/>
          </p:nvPr>
        </p:nvSpPr>
        <p:spPr>
          <a:xfrm>
            <a:off x="395288" y="1773238"/>
            <a:ext cx="4895850" cy="3527425"/>
          </a:xfrm>
        </p:spPr>
        <p:txBody>
          <a:bodyPr/>
          <a:p>
            <a:pPr>
              <a:lnSpc>
                <a:spcPct val="90000"/>
              </a:lnSpc>
            </a:pPr>
            <a:r>
              <a:rPr lang="zh-CN" altLang="en-US" sz="3600" dirty="0">
                <a:effectLst>
                  <a:outerShdw blurRad="38100" dist="38100" dir="2700000">
                    <a:srgbClr val="C0C0C0"/>
                  </a:outerShdw>
                </a:effectLst>
                <a:latin typeface="黑体" panose="02010609060101010101" pitchFamily="2" charset="-122"/>
                <a:hlinkClick r:id="rId1" action="ppaction://hlinksldjump"/>
              </a:rPr>
              <a:t>餐饮从业人员的安全控制</a:t>
            </a:r>
            <a:endParaRPr lang="zh-CN" altLang="en-US" sz="3600" dirty="0">
              <a:effectLst>
                <a:outerShdw blurRad="38100" dist="38100" dir="2700000">
                  <a:srgbClr val="C0C0C0"/>
                </a:outerShdw>
              </a:effectLst>
              <a:latin typeface="黑体" panose="02010609060101010101" pitchFamily="2" charset="-122"/>
            </a:endParaRPr>
          </a:p>
          <a:p>
            <a:pPr>
              <a:lnSpc>
                <a:spcPct val="90000"/>
              </a:lnSpc>
            </a:pPr>
            <a:r>
              <a:rPr lang="zh-CN" altLang="en-US" sz="3600" dirty="0">
                <a:effectLst>
                  <a:outerShdw blurRad="38100" dist="38100" dir="2700000">
                    <a:srgbClr val="C0C0C0"/>
                  </a:outerShdw>
                </a:effectLst>
                <a:latin typeface="黑体" panose="02010609060101010101" pitchFamily="2" charset="-122"/>
                <a:hlinkClick r:id="rId2" action="ppaction://hlinksldjump"/>
              </a:rPr>
              <a:t>餐饮服务环境的安全控制</a:t>
            </a:r>
            <a:endParaRPr lang="zh-CN" altLang="en-US" sz="3600" dirty="0">
              <a:effectLst>
                <a:outerShdw blurRad="38100" dist="38100" dir="2700000">
                  <a:srgbClr val="C0C0C0"/>
                </a:outerShdw>
              </a:effectLst>
              <a:latin typeface="黑体" panose="02010609060101010101" pitchFamily="2" charset="-122"/>
            </a:endParaRPr>
          </a:p>
          <a:p>
            <a:pPr>
              <a:lnSpc>
                <a:spcPct val="90000"/>
              </a:lnSpc>
            </a:pPr>
            <a:r>
              <a:rPr lang="zh-CN" altLang="en-US" sz="3600" dirty="0">
                <a:effectLst>
                  <a:outerShdw blurRad="38100" dist="38100" dir="2700000">
                    <a:srgbClr val="C0C0C0"/>
                  </a:outerShdw>
                </a:effectLst>
                <a:latin typeface="黑体" panose="02010609060101010101" pitchFamily="2" charset="-122"/>
                <a:hlinkClick r:id="rId3" action="ppaction://hlinksldjump"/>
              </a:rPr>
              <a:t>餐饮服务生产的安全控制</a:t>
            </a:r>
            <a:endParaRPr lang="zh-CN" altLang="en-US" sz="3600" dirty="0">
              <a:effectLst>
                <a:outerShdw blurRad="38100" dist="38100" dir="2700000">
                  <a:srgbClr val="C0C0C0"/>
                </a:outerShdw>
              </a:effectLst>
              <a:latin typeface="黑体" panose="02010609060101010101" pitchFamily="2" charset="-122"/>
            </a:endParaRPr>
          </a:p>
        </p:txBody>
      </p:sp>
      <p:pic>
        <p:nvPicPr>
          <p:cNvPr id="111620" name="内容占位符 111619" descr="从生产工艺过程入手"/>
          <p:cNvPicPr>
            <a:picLocks noChangeAspect="1"/>
          </p:cNvPicPr>
          <p:nvPr>
            <p:ph sz="half" idx="2"/>
          </p:nvPr>
        </p:nvPicPr>
        <p:blipFill>
          <a:blip r:embed="rId4"/>
          <a:stretch>
            <a:fillRect/>
          </a:stretch>
        </p:blipFill>
        <p:spPr>
          <a:xfrm>
            <a:off x="5351463" y="1989138"/>
            <a:ext cx="3792537" cy="3860800"/>
          </a:xfrm>
        </p:spPr>
      </p:pic>
      <p:sp>
        <p:nvSpPr>
          <p:cNvPr id="111621" name="动作按钮: 结束 111620">
            <a:hlinkClick r:id="" action="ppaction://hlinkshowjump?jump=lastslide"/>
          </p:cNvPr>
          <p:cNvSpPr/>
          <p:nvPr/>
        </p:nvSpPr>
        <p:spPr>
          <a:xfrm>
            <a:off x="8101013" y="6308725"/>
            <a:ext cx="719137" cy="549275"/>
          </a:xfrm>
          <a:prstGeom prst="actionButtonEnd">
            <a:avLst/>
          </a:prstGeom>
          <a:solidFill>
            <a:schemeClr val="folHlink"/>
          </a:solidFill>
          <a:ln w="9525"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标题 112641"/>
          <p:cNvSpPr>
            <a:spLocks noGrp="1"/>
          </p:cNvSpPr>
          <p:nvPr>
            <p:ph type="title"/>
          </p:nvPr>
        </p:nvSpPr>
        <p:spPr/>
        <p:txBody>
          <a:bodyPr anchor="b"/>
          <a:p>
            <a:r>
              <a:rPr lang="zh-CN" altLang="en-US" dirty="0"/>
              <a:t>餐饮从业人员的安全控制</a:t>
            </a:r>
            <a:endParaRPr lang="zh-CN" altLang="en-US" dirty="0"/>
          </a:p>
        </p:txBody>
      </p:sp>
      <p:sp>
        <p:nvSpPr>
          <p:cNvPr id="112643" name="文本占位符 112642"/>
          <p:cNvSpPr>
            <a:spLocks noGrp="1"/>
          </p:cNvSpPr>
          <p:nvPr>
            <p:ph type="body" idx="1"/>
          </p:nvPr>
        </p:nvSpPr>
        <p:spPr>
          <a:xfrm>
            <a:off x="611188" y="2205038"/>
            <a:ext cx="7705725" cy="3744912"/>
          </a:xfrm>
        </p:spPr>
        <p:txBody>
          <a:bodyPr/>
          <a:p>
            <a:pPr>
              <a:buNone/>
            </a:pPr>
            <a:r>
              <a:rPr lang="zh-CN" altLang="en-US" dirty="0"/>
              <a:t>       餐饮业生产过程中</a:t>
            </a:r>
            <a:r>
              <a:rPr lang="en-US" altLang="zh-CN"/>
              <a:t>,</a:t>
            </a:r>
            <a:r>
              <a:rPr lang="zh-CN" altLang="en-US" dirty="0"/>
              <a:t>具有非常典型的手工操作的特点：从业人员直接从事加工、制作、贮存和销售等具体操作。因此，从业人员的卫生意识和良好卫生习惯是防止食源性疾病的重要环节。</a:t>
            </a:r>
            <a:endParaRPr lang="zh-CN" altLang="en-US"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43">
                                            <p:txEl>
                                              <p:charRg st="0" end="90"/>
                                            </p:txEl>
                                          </p:spTgt>
                                        </p:tgtEl>
                                        <p:attrNameLst>
                                          <p:attrName>style.visibility</p:attrName>
                                        </p:attrNameLst>
                                      </p:cBhvr>
                                      <p:to>
                                        <p:strVal val="visible"/>
                                      </p:to>
                                    </p:set>
                                    <p:animEffect transition="in" filter="blinds(horizontal)">
                                      <p:cBhvr>
                                        <p:cTn id="7" dur="500"/>
                                        <p:tgtEl>
                                          <p:spTgt spid="112643">
                                            <p:txEl>
                                              <p:charRg st="0" end="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标题 113665"/>
          <p:cNvSpPr>
            <a:spLocks noGrp="1"/>
          </p:cNvSpPr>
          <p:nvPr>
            <p:ph type="title"/>
          </p:nvPr>
        </p:nvSpPr>
        <p:spPr>
          <a:xfrm>
            <a:off x="611188" y="333375"/>
            <a:ext cx="6870700" cy="1060450"/>
          </a:xfrm>
        </p:spPr>
        <p:txBody>
          <a:bodyPr anchor="b"/>
          <a:p>
            <a:r>
              <a:rPr lang="zh-CN" altLang="en-US" dirty="0"/>
              <a:t>餐饮从业人员的安全控制</a:t>
            </a:r>
            <a:endParaRPr lang="zh-CN" altLang="en-US" dirty="0"/>
          </a:p>
        </p:txBody>
      </p:sp>
      <p:sp>
        <p:nvSpPr>
          <p:cNvPr id="113667" name="文本占位符 113666"/>
          <p:cNvSpPr>
            <a:spLocks noGrp="1"/>
          </p:cNvSpPr>
          <p:nvPr>
            <p:ph type="body" idx="1"/>
          </p:nvPr>
        </p:nvSpPr>
        <p:spPr>
          <a:xfrm>
            <a:off x="1042988" y="1916113"/>
            <a:ext cx="7056437" cy="2952750"/>
          </a:xfrm>
        </p:spPr>
        <p:txBody>
          <a:bodyPr/>
          <a:p>
            <a:r>
              <a:rPr lang="zh-CN" altLang="en-US" sz="3600" dirty="0">
                <a:hlinkClick r:id="rId1" action="ppaction://hlinksldjump"/>
              </a:rPr>
              <a:t>食品安全管理机构与人员要求</a:t>
            </a:r>
            <a:endParaRPr lang="zh-CN" altLang="en-US" sz="3600" dirty="0"/>
          </a:p>
          <a:p>
            <a:r>
              <a:rPr lang="zh-CN" altLang="en-US" sz="3600" dirty="0">
                <a:hlinkClick r:id="rId2" action="ppaction://hlinksldjump"/>
              </a:rPr>
              <a:t>从业人员卫生培训</a:t>
            </a:r>
            <a:endParaRPr lang="zh-CN" altLang="en-US" sz="3600" dirty="0"/>
          </a:p>
          <a:p>
            <a:r>
              <a:rPr lang="zh-CN" altLang="en-US" sz="3600" dirty="0">
                <a:hlinkClick r:id="rId3" action="ppaction://hlinksldjump"/>
              </a:rPr>
              <a:t>从业人员的个人卫生及健康管理</a:t>
            </a:r>
            <a:endParaRPr lang="zh-CN" altLang="en-US" sz="3600" dirty="0"/>
          </a:p>
        </p:txBody>
      </p:sp>
      <p:sp>
        <p:nvSpPr>
          <p:cNvPr id="113668" name="动作按钮: 上一张 113667">
            <a:hlinkClick r:id="rId4" action="ppaction://hlinksldjump"/>
          </p:cNvPr>
          <p:cNvSpPr/>
          <p:nvPr/>
        </p:nvSpPr>
        <p:spPr>
          <a:xfrm>
            <a:off x="795655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667">
                                            <p:txEl>
                                              <p:charRg st="0" end="14"/>
                                            </p:txEl>
                                          </p:spTgt>
                                        </p:tgtEl>
                                        <p:attrNameLst>
                                          <p:attrName>style.visibility</p:attrName>
                                        </p:attrNameLst>
                                      </p:cBhvr>
                                      <p:to>
                                        <p:strVal val="visible"/>
                                      </p:to>
                                    </p:set>
                                    <p:animEffect transition="in" filter="blinds(horizontal)">
                                      <p:cBhvr>
                                        <p:cTn id="7" dur="500"/>
                                        <p:tgtEl>
                                          <p:spTgt spid="113667">
                                            <p:txEl>
                                              <p:charRg st="0"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3667">
                                            <p:txEl>
                                              <p:charRg st="14" end="23"/>
                                            </p:txEl>
                                          </p:spTgt>
                                        </p:tgtEl>
                                        <p:attrNameLst>
                                          <p:attrName>style.visibility</p:attrName>
                                        </p:attrNameLst>
                                      </p:cBhvr>
                                      <p:to>
                                        <p:strVal val="visible"/>
                                      </p:to>
                                    </p:set>
                                    <p:animEffect transition="in" filter="blinds(horizontal)">
                                      <p:cBhvr>
                                        <p:cTn id="12" dur="500"/>
                                        <p:tgtEl>
                                          <p:spTgt spid="113667">
                                            <p:txEl>
                                              <p:charRg st="14" end="2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3667">
                                            <p:txEl>
                                              <p:charRg st="23" end="38"/>
                                            </p:txEl>
                                          </p:spTgt>
                                        </p:tgtEl>
                                        <p:attrNameLst>
                                          <p:attrName>style.visibility</p:attrName>
                                        </p:attrNameLst>
                                      </p:cBhvr>
                                      <p:to>
                                        <p:strVal val="visible"/>
                                      </p:to>
                                    </p:set>
                                    <p:animEffect transition="in" filter="blinds(horizontal)">
                                      <p:cBhvr>
                                        <p:cTn id="17" dur="500"/>
                                        <p:tgtEl>
                                          <p:spTgt spid="113667">
                                            <p:txEl>
                                              <p:charRg st="23"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6418" name="标题 316417"/>
          <p:cNvSpPr>
            <a:spLocks noGrp="1"/>
          </p:cNvSpPr>
          <p:nvPr>
            <p:ph type="title"/>
          </p:nvPr>
        </p:nvSpPr>
        <p:spPr>
          <a:xfrm>
            <a:off x="755650" y="260350"/>
            <a:ext cx="6870700" cy="844550"/>
          </a:xfrm>
        </p:spPr>
        <p:txBody>
          <a:bodyPr anchor="b"/>
          <a:p>
            <a:r>
              <a:rPr lang="zh-CN" altLang="en-US" sz="4000" dirty="0"/>
              <a:t>食品安全管理机构与人员要求</a:t>
            </a:r>
            <a:endParaRPr lang="zh-CN" altLang="en-US" sz="4000" dirty="0"/>
          </a:p>
        </p:txBody>
      </p:sp>
      <p:sp>
        <p:nvSpPr>
          <p:cNvPr id="316419" name="文本占位符 316418"/>
          <p:cNvSpPr>
            <a:spLocks noGrp="1"/>
          </p:cNvSpPr>
          <p:nvPr>
            <p:ph type="body" idx="1"/>
          </p:nvPr>
        </p:nvSpPr>
        <p:spPr>
          <a:xfrm>
            <a:off x="468313" y="1196975"/>
            <a:ext cx="7773987" cy="3976688"/>
          </a:xfrm>
        </p:spPr>
        <p:txBody>
          <a:bodyPr/>
          <a:p>
            <a:r>
              <a:rPr lang="zh-CN" altLang="en-US" sz="2400" dirty="0"/>
              <a:t>餐饮服务提供者的法定代表人或负责人是食品安全的第一责任人，对本单位的食品安全负全面责任。</a:t>
            </a:r>
            <a:endParaRPr lang="zh-CN" altLang="en-US" sz="2400" dirty="0"/>
          </a:p>
          <a:p>
            <a:r>
              <a:rPr lang="zh-CN" altLang="en-US" sz="2400" dirty="0"/>
              <a:t>加工经营场所面积</a:t>
            </a:r>
            <a:r>
              <a:rPr lang="en-US" altLang="zh-CN" sz="2400">
                <a:solidFill>
                  <a:schemeClr val="tx2"/>
                </a:solidFill>
              </a:rPr>
              <a:t>500㎡</a:t>
            </a:r>
            <a:r>
              <a:rPr lang="zh-CN" altLang="en-US" sz="2400" dirty="0"/>
              <a:t>以上的餐馆、供餐人数</a:t>
            </a:r>
            <a:r>
              <a:rPr lang="en-US" altLang="zh-CN" sz="2400"/>
              <a:t>500</a:t>
            </a:r>
            <a:r>
              <a:rPr lang="zh-CN" altLang="en-US" sz="2400" dirty="0"/>
              <a:t>人以上食堂及连锁店的经营者、中央厨房</a:t>
            </a:r>
            <a:r>
              <a:rPr lang="zh-CN" altLang="en-US" sz="2400" dirty="0">
                <a:solidFill>
                  <a:schemeClr val="tx2"/>
                </a:solidFill>
              </a:rPr>
              <a:t>应</a:t>
            </a:r>
            <a:r>
              <a:rPr lang="zh-CN" altLang="en-US" sz="2400" dirty="0"/>
              <a:t>设置食品安全管理部门，</a:t>
            </a:r>
            <a:r>
              <a:rPr lang="zh-CN" altLang="en-US" sz="2400" dirty="0">
                <a:solidFill>
                  <a:schemeClr val="tx2"/>
                </a:solidFill>
              </a:rPr>
              <a:t>应</a:t>
            </a:r>
            <a:r>
              <a:rPr lang="zh-CN" altLang="en-US" sz="2400" dirty="0"/>
              <a:t>设</a:t>
            </a:r>
            <a:r>
              <a:rPr lang="zh-CN" altLang="en-US" sz="2400" dirty="0">
                <a:solidFill>
                  <a:schemeClr val="tx2"/>
                </a:solidFill>
              </a:rPr>
              <a:t>专职</a:t>
            </a:r>
            <a:r>
              <a:rPr lang="zh-CN" altLang="en-US" sz="2400" dirty="0"/>
              <a:t>食品安全管理人员，对本单位食品安全负全面管理职责。</a:t>
            </a:r>
            <a:endParaRPr lang="zh-CN" altLang="en-US" sz="2400" dirty="0"/>
          </a:p>
          <a:p>
            <a:r>
              <a:rPr lang="zh-CN" altLang="en-US" sz="2400" dirty="0"/>
              <a:t>其他餐饮服务提供者的食品安全管理人员可为兼职，但不得由加工经营环节的工作人员兼任。</a:t>
            </a:r>
            <a:endParaRPr lang="zh-CN" altLang="en-US" sz="2400" dirty="0"/>
          </a:p>
          <a:p>
            <a:endParaRPr lang="zh-CN" altLang="en-US" sz="2400" b="0" dirty="0"/>
          </a:p>
        </p:txBody>
      </p:sp>
      <p:pic>
        <p:nvPicPr>
          <p:cNvPr id="4046853" name="Picture 5" descr="43"/>
          <p:cNvPicPr>
            <a:picLocks noChangeAspect="1"/>
          </p:cNvPicPr>
          <p:nvPr/>
        </p:nvPicPr>
        <p:blipFill>
          <a:blip r:embed="rId1"/>
          <a:stretch>
            <a:fillRect/>
          </a:stretch>
        </p:blipFill>
        <p:spPr>
          <a:xfrm>
            <a:off x="5867400" y="4398963"/>
            <a:ext cx="3276600" cy="2459037"/>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046853"/>
                                        </p:tgtEl>
                                        <p:attrNameLst>
                                          <p:attrName>style.visibility</p:attrName>
                                        </p:attrNameLst>
                                      </p:cBhvr>
                                      <p:to>
                                        <p:strVal val="visible"/>
                                      </p:to>
                                    </p:set>
                                    <p:anim calcmode="lin" valueType="num">
                                      <p:cBhvr additive="base">
                                        <p:cTn id="7" dur="500" fill="hold"/>
                                        <p:tgtEl>
                                          <p:spTgt spid="4046853"/>
                                        </p:tgtEl>
                                        <p:attrNameLst>
                                          <p:attrName>ppt_x</p:attrName>
                                        </p:attrNameLst>
                                      </p:cBhvr>
                                      <p:tavLst>
                                        <p:tav tm="0">
                                          <p:val>
                                            <p:strVal val="1+#ppt_w/2"/>
                                          </p:val>
                                        </p:tav>
                                        <p:tav tm="100000">
                                          <p:val>
                                            <p:strVal val="#ppt_x"/>
                                          </p:val>
                                        </p:tav>
                                      </p:tavLst>
                                    </p:anim>
                                    <p:anim calcmode="lin" valueType="num">
                                      <p:cBhvr additive="base">
                                        <p:cTn id="8" dur="500" fill="hold"/>
                                        <p:tgtEl>
                                          <p:spTgt spid="4046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42" name="标题 317441"/>
          <p:cNvSpPr>
            <a:spLocks noGrp="1"/>
          </p:cNvSpPr>
          <p:nvPr>
            <p:ph type="title"/>
          </p:nvPr>
        </p:nvSpPr>
        <p:spPr>
          <a:xfrm>
            <a:off x="827088" y="404813"/>
            <a:ext cx="6870700" cy="771525"/>
          </a:xfrm>
        </p:spPr>
        <p:txBody>
          <a:bodyPr anchor="b"/>
          <a:p>
            <a:r>
              <a:rPr lang="zh-CN" altLang="en-US" sz="4000" dirty="0"/>
              <a:t>食品安全管理机构与人员要求</a:t>
            </a:r>
            <a:endParaRPr lang="zh-CN" altLang="en-US" sz="4000" dirty="0"/>
          </a:p>
        </p:txBody>
      </p:sp>
      <p:sp>
        <p:nvSpPr>
          <p:cNvPr id="317443" name="文本占位符 317442"/>
          <p:cNvSpPr>
            <a:spLocks noGrp="1"/>
          </p:cNvSpPr>
          <p:nvPr>
            <p:ph type="body" idx="1"/>
          </p:nvPr>
        </p:nvSpPr>
        <p:spPr>
          <a:xfrm>
            <a:off x="684213" y="1341438"/>
            <a:ext cx="7696200" cy="3657600"/>
          </a:xfrm>
        </p:spPr>
        <p:txBody>
          <a:bodyPr/>
          <a:p>
            <a:r>
              <a:rPr lang="zh-CN" altLang="en-US" sz="2800" dirty="0"/>
              <a:t>加工经营场所面积</a:t>
            </a:r>
            <a:r>
              <a:rPr lang="en-US" altLang="zh-CN" sz="2800"/>
              <a:t>3000㎡</a:t>
            </a:r>
            <a:r>
              <a:rPr lang="zh-CN" altLang="en-US" sz="2800" dirty="0"/>
              <a:t>以上的餐馆、食堂及连锁经营的餐饮服务提供者</a:t>
            </a:r>
            <a:r>
              <a:rPr lang="zh-CN" altLang="en-US" sz="2800" dirty="0">
                <a:solidFill>
                  <a:schemeClr val="tx2"/>
                </a:solidFill>
              </a:rPr>
              <a:t>宜设置检验室</a:t>
            </a:r>
            <a:r>
              <a:rPr lang="zh-CN" altLang="en-US" sz="2800" dirty="0"/>
              <a:t>，对食品原料、接触直接入口食品的餐饮具和成品进行检验，检验结果应记录。</a:t>
            </a:r>
            <a:endParaRPr lang="zh-CN" altLang="en-US" sz="2800" dirty="0"/>
          </a:p>
          <a:p>
            <a:endParaRPr lang="zh-CN" altLang="en-US" sz="2800" dirty="0"/>
          </a:p>
        </p:txBody>
      </p:sp>
      <p:pic>
        <p:nvPicPr>
          <p:cNvPr id="317444" name="Picture 5" descr="hjgz06"/>
          <p:cNvPicPr>
            <a:picLocks noChangeAspect="1"/>
          </p:cNvPicPr>
          <p:nvPr/>
        </p:nvPicPr>
        <p:blipFill>
          <a:blip r:embed="rId1"/>
          <a:stretch>
            <a:fillRect/>
          </a:stretch>
        </p:blipFill>
        <p:spPr>
          <a:xfrm>
            <a:off x="1116013" y="3284538"/>
            <a:ext cx="3744912" cy="2813050"/>
          </a:xfrm>
          <a:prstGeom prst="rect">
            <a:avLst/>
          </a:prstGeom>
          <a:noFill/>
          <a:ln w="9525">
            <a:noFill/>
          </a:ln>
        </p:spPr>
      </p:pic>
      <p:pic>
        <p:nvPicPr>
          <p:cNvPr id="317445" name="Picture 6" descr="照片 168"/>
          <p:cNvPicPr>
            <a:picLocks noChangeAspect="1"/>
          </p:cNvPicPr>
          <p:nvPr/>
        </p:nvPicPr>
        <p:blipFill>
          <a:blip r:embed="rId2"/>
          <a:srcRect l="23830" t="6189" r="20654" b="22321"/>
          <a:stretch>
            <a:fillRect/>
          </a:stretch>
        </p:blipFill>
        <p:spPr>
          <a:xfrm>
            <a:off x="5148263" y="3213100"/>
            <a:ext cx="3382962" cy="2987675"/>
          </a:xfrm>
          <a:prstGeom prst="rect">
            <a:avLst/>
          </a:prstGeom>
          <a:noFill/>
          <a:ln w="9525">
            <a:noFill/>
          </a:ln>
        </p:spPr>
      </p:pic>
      <p:sp>
        <p:nvSpPr>
          <p:cNvPr id="317446" name="动作按钮: 上一张 317445">
            <a:hlinkClick r:id="rId3" action="ppaction://hlinksldjump"/>
          </p:cNvPr>
          <p:cNvSpPr/>
          <p:nvPr/>
        </p:nvSpPr>
        <p:spPr>
          <a:xfrm>
            <a:off x="8101013"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8466" name="标题 318465"/>
          <p:cNvSpPr>
            <a:spLocks noGrp="1"/>
          </p:cNvSpPr>
          <p:nvPr>
            <p:ph type="title"/>
          </p:nvPr>
        </p:nvSpPr>
        <p:spPr>
          <a:xfrm>
            <a:off x="827088" y="260350"/>
            <a:ext cx="6870700" cy="844550"/>
          </a:xfrm>
        </p:spPr>
        <p:txBody>
          <a:bodyPr anchor="b"/>
          <a:p>
            <a:r>
              <a:rPr lang="zh-CN" altLang="en-US" sz="4000" dirty="0"/>
              <a:t>从业人员食品安全知识培训</a:t>
            </a:r>
            <a:endParaRPr lang="zh-CN" altLang="en-US" sz="4000" dirty="0"/>
          </a:p>
        </p:txBody>
      </p:sp>
      <p:sp>
        <p:nvSpPr>
          <p:cNvPr id="318467" name="文本占位符 318466"/>
          <p:cNvSpPr>
            <a:spLocks noGrp="1"/>
          </p:cNvSpPr>
          <p:nvPr>
            <p:ph type="body" idx="1"/>
          </p:nvPr>
        </p:nvSpPr>
        <p:spPr>
          <a:xfrm>
            <a:off x="684213" y="1196975"/>
            <a:ext cx="7696200" cy="2232025"/>
          </a:xfrm>
        </p:spPr>
        <p:txBody>
          <a:bodyPr/>
          <a:p>
            <a:r>
              <a:rPr lang="zh-CN" altLang="en-US" dirty="0"/>
              <a:t>应对新参加工作及临时参加工作的从业人员进行上岗一般卫生知识和岗位操作的培训，合格后方能上岗；在职从业人员应进行卫生培训，培训情况应记录。</a:t>
            </a:r>
            <a:endParaRPr lang="zh-CN" altLang="en-US" dirty="0"/>
          </a:p>
          <a:p>
            <a:endParaRPr lang="zh-CN" altLang="en-US" dirty="0"/>
          </a:p>
        </p:txBody>
      </p:sp>
      <p:pic>
        <p:nvPicPr>
          <p:cNvPr id="318468" name="Picture 4" descr="Lh04"/>
          <p:cNvPicPr>
            <a:picLocks noChangeAspect="1"/>
          </p:cNvPicPr>
          <p:nvPr/>
        </p:nvPicPr>
        <p:blipFill>
          <a:blip r:embed="rId1"/>
          <a:stretch>
            <a:fillRect/>
          </a:stretch>
        </p:blipFill>
        <p:spPr>
          <a:xfrm>
            <a:off x="4572000" y="3429000"/>
            <a:ext cx="4211638" cy="3157538"/>
          </a:xfrm>
          <a:prstGeom prst="rect">
            <a:avLst/>
          </a:prstGeom>
          <a:noFill/>
          <a:ln w="9525">
            <a:noFill/>
          </a:ln>
        </p:spPr>
      </p:pic>
      <p:pic>
        <p:nvPicPr>
          <p:cNvPr id="318469" name="Picture 4" descr="P1010015"/>
          <p:cNvPicPr>
            <a:picLocks noChangeAspect="1"/>
          </p:cNvPicPr>
          <p:nvPr/>
        </p:nvPicPr>
        <p:blipFill>
          <a:blip r:embed="rId2"/>
          <a:stretch>
            <a:fillRect/>
          </a:stretch>
        </p:blipFill>
        <p:spPr>
          <a:xfrm>
            <a:off x="179388" y="3429000"/>
            <a:ext cx="4211637" cy="3159125"/>
          </a:xfrm>
          <a:prstGeom prst="rect">
            <a:avLst/>
          </a:prstGeom>
          <a:noFill/>
          <a:ln w="9525">
            <a:noFill/>
          </a:ln>
        </p:spPr>
      </p:pic>
      <p:sp>
        <p:nvSpPr>
          <p:cNvPr id="318470" name="动作按钮: 上一张 318469">
            <a:hlinkClick r:id="rId3" action="ppaction://hlinksldjump"/>
          </p:cNvPr>
          <p:cNvSpPr/>
          <p:nvPr/>
        </p:nvSpPr>
        <p:spPr>
          <a:xfrm>
            <a:off x="849630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9490" name="标题 319489"/>
          <p:cNvSpPr>
            <a:spLocks noGrp="1"/>
          </p:cNvSpPr>
          <p:nvPr>
            <p:ph type="title"/>
          </p:nvPr>
        </p:nvSpPr>
        <p:spPr>
          <a:xfrm>
            <a:off x="323850" y="260350"/>
            <a:ext cx="7373938" cy="844550"/>
          </a:xfrm>
        </p:spPr>
        <p:txBody>
          <a:bodyPr anchor="b"/>
          <a:p>
            <a:r>
              <a:rPr lang="zh-CN" altLang="en-US" sz="4000" dirty="0"/>
              <a:t>从业人员的个人卫生及健康管理</a:t>
            </a:r>
            <a:endParaRPr lang="zh-CN" altLang="en-US" sz="4000" dirty="0"/>
          </a:p>
        </p:txBody>
      </p:sp>
      <p:sp>
        <p:nvSpPr>
          <p:cNvPr id="319491" name="文本占位符 319490"/>
          <p:cNvSpPr>
            <a:spLocks noGrp="1"/>
          </p:cNvSpPr>
          <p:nvPr>
            <p:ph type="body" idx="1"/>
          </p:nvPr>
        </p:nvSpPr>
        <p:spPr>
          <a:xfrm>
            <a:off x="611188" y="1196975"/>
            <a:ext cx="7696200" cy="3657600"/>
          </a:xfrm>
        </p:spPr>
        <p:txBody>
          <a:bodyPr/>
          <a:p>
            <a:r>
              <a:rPr lang="zh-CN" altLang="en-US" dirty="0"/>
              <a:t>餐饮业中近</a:t>
            </a:r>
            <a:r>
              <a:rPr lang="en-US" altLang="zh-CN"/>
              <a:t>20</a:t>
            </a:r>
            <a:r>
              <a:rPr lang="zh-CN" altLang="en-US" dirty="0"/>
              <a:t>％的食物中毒源于雇员的个人卫生习惯、卫生责任心</a:t>
            </a:r>
            <a:endParaRPr lang="zh-CN" altLang="en-US" dirty="0"/>
          </a:p>
          <a:p>
            <a:r>
              <a:rPr lang="zh-CN" altLang="en-US" dirty="0"/>
              <a:t>对雇员的健康及卫生操作控制，改变其不正确的卫生习惯及操作，对食品危害的预防极其必要。</a:t>
            </a:r>
            <a:endParaRPr lang="zh-CN" altLang="en-US" dirty="0"/>
          </a:p>
        </p:txBody>
      </p:sp>
      <p:pic>
        <p:nvPicPr>
          <p:cNvPr id="319492" name="Picture 7" descr="40"/>
          <p:cNvPicPr>
            <a:picLocks noChangeAspect="1"/>
          </p:cNvPicPr>
          <p:nvPr/>
        </p:nvPicPr>
        <p:blipFill>
          <a:blip r:embed="rId1"/>
          <a:stretch>
            <a:fillRect/>
          </a:stretch>
        </p:blipFill>
        <p:spPr>
          <a:xfrm>
            <a:off x="4211638" y="3573463"/>
            <a:ext cx="4176712" cy="3133725"/>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标题 320516"/>
          <p:cNvSpPr>
            <a:spLocks noGrp="1"/>
          </p:cNvSpPr>
          <p:nvPr>
            <p:ph type="title"/>
          </p:nvPr>
        </p:nvSpPr>
        <p:spPr>
          <a:xfrm>
            <a:off x="539750" y="333375"/>
            <a:ext cx="7558088" cy="915988"/>
          </a:xfrm>
        </p:spPr>
        <p:txBody>
          <a:bodyPr wrap="square" lIns="91440" tIns="45720" rIns="91440" bIns="45720" anchor="b"/>
          <a:p>
            <a:r>
              <a:rPr lang="zh-CN" altLang="en-US" sz="4000" dirty="0"/>
              <a:t>从业人员的个人卫生及健康管理</a:t>
            </a:r>
            <a:endParaRPr lang="zh-CN" altLang="en-US" sz="4000" dirty="0"/>
          </a:p>
        </p:txBody>
      </p:sp>
      <p:sp>
        <p:nvSpPr>
          <p:cNvPr id="20482" name="Rectangle 2"/>
          <p:cNvSpPr/>
          <p:nvPr/>
        </p:nvSpPr>
        <p:spPr>
          <a:xfrm>
            <a:off x="539750" y="1412875"/>
            <a:ext cx="7770813" cy="927100"/>
          </a:xfrm>
          <a:prstGeom prst="rect">
            <a:avLst/>
          </a:prstGeom>
          <a:solidFill>
            <a:srgbClr val="FF0000"/>
          </a:solidFill>
          <a:ln w="9525" cap="flat" cmpd="sng">
            <a:solidFill>
              <a:srgbClr val="000000"/>
            </a:solidFill>
            <a:prstDash val="solid"/>
            <a:miter/>
            <a:headEnd type="none" w="med" len="med"/>
            <a:tailEnd type="none" w="med" len="med"/>
          </a:ln>
        </p:spPr>
        <p:txBody>
          <a:bodyPr wrap="none" anchor="ctr"/>
          <a:p>
            <a:pPr algn="ctr">
              <a:buClrTx/>
            </a:pPr>
            <a:r>
              <a:rPr lang="zh-CN" altLang="en-US" sz="3200" dirty="0">
                <a:solidFill>
                  <a:srgbClr val="FFFFFF"/>
                </a:solidFill>
                <a:latin typeface="Times" pitchFamily="18" charset="0"/>
                <a:ea typeface="黑体" panose="02010609060101010101" pitchFamily="2" charset="-122"/>
              </a:rPr>
              <a:t>中华人民共和国食品安全法</a:t>
            </a:r>
            <a:br>
              <a:rPr lang="zh-CN" altLang="en-US" sz="3600" dirty="0">
                <a:solidFill>
                  <a:srgbClr val="FFFFFF"/>
                </a:solidFill>
                <a:latin typeface="Times" pitchFamily="18" charset="0"/>
                <a:ea typeface="黑体" panose="02010609060101010101" pitchFamily="2" charset="-122"/>
              </a:rPr>
            </a:br>
            <a:r>
              <a:rPr lang="en-US" altLang="zh-CN" sz="2000">
                <a:solidFill>
                  <a:srgbClr val="FFFFFF"/>
                </a:solidFill>
                <a:latin typeface="黑体" panose="02010609060101010101" pitchFamily="2" charset="-122"/>
                <a:ea typeface="黑体" panose="02010609060101010101" pitchFamily="2" charset="-122"/>
              </a:rPr>
              <a:t>2015</a:t>
            </a:r>
            <a:r>
              <a:rPr lang="zh-CN" altLang="en-US" sz="2000" dirty="0">
                <a:solidFill>
                  <a:srgbClr val="FFFFFF"/>
                </a:solidFill>
                <a:latin typeface="黑体" panose="02010609060101010101" pitchFamily="2" charset="-122"/>
                <a:ea typeface="黑体" panose="02010609060101010101" pitchFamily="2" charset="-122"/>
              </a:rPr>
              <a:t>年</a:t>
            </a:r>
            <a:r>
              <a:rPr lang="en-US" altLang="zh-CN" sz="2000">
                <a:solidFill>
                  <a:srgbClr val="FFFFFF"/>
                </a:solidFill>
                <a:latin typeface="黑体" panose="02010609060101010101" pitchFamily="2" charset="-122"/>
                <a:ea typeface="黑体" panose="02010609060101010101" pitchFamily="2" charset="-122"/>
              </a:rPr>
              <a:t>10</a:t>
            </a:r>
            <a:r>
              <a:rPr lang="zh-CN" altLang="en-US" sz="2000" dirty="0">
                <a:solidFill>
                  <a:srgbClr val="FFFFFF"/>
                </a:solidFill>
                <a:latin typeface="黑体" panose="02010609060101010101" pitchFamily="2" charset="-122"/>
                <a:ea typeface="黑体" panose="02010609060101010101" pitchFamily="2" charset="-122"/>
              </a:rPr>
              <a:t>月</a:t>
            </a:r>
            <a:r>
              <a:rPr lang="en-US" altLang="zh-CN" sz="2000">
                <a:solidFill>
                  <a:srgbClr val="FFFFFF"/>
                </a:solidFill>
                <a:latin typeface="黑体" panose="02010609060101010101" pitchFamily="2" charset="-122"/>
                <a:ea typeface="黑体" panose="02010609060101010101" pitchFamily="2" charset="-122"/>
              </a:rPr>
              <a:t>1</a:t>
            </a:r>
            <a:r>
              <a:rPr lang="zh-CN" altLang="en-US" sz="2000" dirty="0">
                <a:solidFill>
                  <a:srgbClr val="FFFFFF"/>
                </a:solidFill>
                <a:latin typeface="黑体" panose="02010609060101010101" pitchFamily="2" charset="-122"/>
                <a:ea typeface="黑体" panose="02010609060101010101" pitchFamily="2" charset="-122"/>
              </a:rPr>
              <a:t>日实施</a:t>
            </a:r>
            <a:endParaRPr lang="zh-CN" altLang="en-US" sz="3200" b="0" dirty="0">
              <a:solidFill>
                <a:schemeClr val="bg1"/>
              </a:solidFill>
              <a:latin typeface="Times" pitchFamily="18" charset="0"/>
            </a:endParaRPr>
          </a:p>
        </p:txBody>
      </p:sp>
      <p:sp>
        <p:nvSpPr>
          <p:cNvPr id="20483" name="Rectangle 3"/>
          <p:cNvSpPr/>
          <p:nvPr/>
        </p:nvSpPr>
        <p:spPr>
          <a:xfrm>
            <a:off x="611188" y="2349500"/>
            <a:ext cx="7758112" cy="4113213"/>
          </a:xfrm>
          <a:prstGeom prst="rect">
            <a:avLst/>
          </a:prstGeom>
          <a:solidFill>
            <a:srgbClr val="FF9900"/>
          </a:solidFill>
          <a:ln w="9525" cap="flat" cmpd="sng">
            <a:solidFill>
              <a:schemeClr val="tx1"/>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20521" name="Rectangle 5"/>
          <p:cNvSpPr/>
          <p:nvPr/>
        </p:nvSpPr>
        <p:spPr>
          <a:xfrm>
            <a:off x="506413" y="2555875"/>
            <a:ext cx="7602537" cy="4114800"/>
          </a:xfrm>
          <a:prstGeom prst="rect">
            <a:avLst/>
          </a:prstGeom>
          <a:noFill/>
          <a:ln w="9525">
            <a:noFill/>
          </a:ln>
        </p:spPr>
        <p:txBody>
          <a:bodyPr anchor="t"/>
          <a:p>
            <a:pPr marL="342900" indent="-342900">
              <a:spcBef>
                <a:spcPct val="20000"/>
              </a:spcBef>
              <a:buClrTx/>
            </a:pPr>
            <a:r>
              <a:rPr lang="zh-CN" altLang="en-US" sz="2400" dirty="0">
                <a:latin typeface="黑体" panose="02010609060101010101" pitchFamily="2" charset="-122"/>
                <a:ea typeface="黑体" panose="02010609060101010101" pitchFamily="2" charset="-122"/>
              </a:rPr>
              <a:t>  第四十五条 食品生产经营者应当建立并执行从业人员健康管理制度。患有国务院卫生行政部门规定的</a:t>
            </a:r>
            <a:r>
              <a:rPr lang="zh-CN" altLang="en-US" sz="2400" u="sng" dirty="0">
                <a:solidFill>
                  <a:srgbClr val="FF0000"/>
                </a:solidFill>
                <a:latin typeface="黑体" panose="02010609060101010101" pitchFamily="2" charset="-122"/>
                <a:ea typeface="黑体" panose="02010609060101010101" pitchFamily="2" charset="-122"/>
              </a:rPr>
              <a:t>有碍食品安全疾病</a:t>
            </a:r>
            <a:r>
              <a:rPr lang="zh-CN" altLang="en-US" sz="2400" dirty="0">
                <a:latin typeface="黑体" panose="02010609060101010101" pitchFamily="2" charset="-122"/>
                <a:ea typeface="黑体" panose="02010609060101010101" pitchFamily="2" charset="-122"/>
              </a:rPr>
              <a:t>的人员，不得从事接触直接入口食品的工作。     </a:t>
            </a:r>
            <a:endParaRPr lang="zh-CN" altLang="en-US" sz="2400" dirty="0">
              <a:latin typeface="黑体" panose="02010609060101010101" pitchFamily="2" charset="-122"/>
              <a:ea typeface="黑体" panose="02010609060101010101" pitchFamily="2" charset="-122"/>
            </a:endParaRPr>
          </a:p>
          <a:p>
            <a:pPr marL="342900" indent="-342900">
              <a:spcBef>
                <a:spcPct val="20000"/>
              </a:spcBef>
              <a:buClrTx/>
            </a:pPr>
            <a:r>
              <a:rPr lang="zh-CN" altLang="en-US" sz="2400" dirty="0">
                <a:latin typeface="黑体" panose="02010609060101010101" pitchFamily="2" charset="-122"/>
                <a:ea typeface="黑体" panose="02010609060101010101" pitchFamily="2" charset="-122"/>
              </a:rPr>
              <a:t>     从事接触直接入口食品工作的食品生产经营人员</a:t>
            </a:r>
            <a:r>
              <a:rPr lang="zh-CN" altLang="en-US" sz="2400" dirty="0">
                <a:solidFill>
                  <a:srgbClr val="FF0000"/>
                </a:solidFill>
                <a:latin typeface="黑体" panose="02010609060101010101" pitchFamily="2" charset="-122"/>
                <a:ea typeface="黑体" panose="02010609060101010101" pitchFamily="2" charset="-122"/>
              </a:rPr>
              <a:t>每年</a:t>
            </a:r>
            <a:r>
              <a:rPr lang="zh-CN" altLang="en-US" sz="2400" dirty="0">
                <a:latin typeface="黑体" panose="02010609060101010101" pitchFamily="2" charset="-122"/>
                <a:ea typeface="黑体" panose="02010609060101010101" pitchFamily="2" charset="-122"/>
              </a:rPr>
              <a:t>应当进行健康检查，取得健康证明后方可上岗工作。 </a:t>
            </a:r>
            <a:endParaRPr lang="zh-CN" altLang="en-US" sz="2400" dirty="0">
              <a:latin typeface="黑体" panose="02010609060101010101" pitchFamily="2" charset="-122"/>
              <a:ea typeface="黑体" panose="02010609060101010101" pitchFamily="2" charset="-122"/>
            </a:endParaRPr>
          </a:p>
        </p:txBody>
      </p:sp>
      <p:sp>
        <p:nvSpPr>
          <p:cNvPr id="20485" name="灯片编号占位符 3"/>
          <p:cNvSpPr/>
          <p:nvPr>
            <p:ph type="sldNum" sz="quarter" idx="12"/>
          </p:nvPr>
        </p:nvSpPr>
        <p:spPr>
          <a:xfrm>
            <a:off x="7019925" y="6453188"/>
            <a:ext cx="1905000" cy="404812"/>
          </a:xfrm>
        </p:spPr>
        <p:txBody>
          <a:bodyPr anchor="t"/>
          <a:lstStyle>
            <a:lvl1pPr marL="0" lvl="0" indent="0" algn="l" defTabSz="914400" eaLnBrk="1" fontAlgn="base" latinLnBrk="0" hangingPunct="1">
              <a:lnSpc>
                <a:spcPct val="100000"/>
              </a:lnSpc>
              <a:spcBef>
                <a:spcPct val="0"/>
              </a:spcBef>
              <a:spcAft>
                <a:spcPct val="0"/>
              </a:spcAft>
              <a:buNone/>
              <a:defRPr sz="1800" b="1"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a:fld id="{9A0DB2DC-4C9A-4742-B13C-FB6460FD3503}" type="slidenum">
              <a:rPr lang="zh-CN" altLang="en-US" sz="1400" dirty="0">
                <a:cs typeface="Times New Roman" panose="02020603050405020304" pitchFamily="18" charset="0"/>
              </a:rPr>
            </a:fld>
            <a:endParaRPr lang="zh-CN" altLang="en-US" sz="1400" dirty="0">
              <a:cs typeface="Times New Roman" panose="02020603050405020304" pitchFamily="18" charset="0"/>
            </a:endParaRPr>
          </a:p>
          <a:p>
            <a:pPr lvl="0" algn="r"/>
            <a:endParaRPr lang="en-US" altLang="zh-CN" sz="1400" b="0">
              <a:latin typeface="Comic Sans MS" panose="030F0702030302020204" pitchFamily="66" charset="0"/>
              <a:ea typeface="Times New Roman" panose="02020603050405020304" pitchFamily="18" charset="0"/>
            </a:endParaRPr>
          </a:p>
        </p:txBody>
      </p:sp>
      <p:sp>
        <p:nvSpPr>
          <p:cNvPr id="6" name="线形标注 2(带边框和强调线) 5"/>
          <p:cNvSpPr/>
          <p:nvPr/>
        </p:nvSpPr>
        <p:spPr>
          <a:xfrm>
            <a:off x="1979613" y="5300663"/>
            <a:ext cx="4397375" cy="917575"/>
          </a:xfrm>
          <a:prstGeom prst="accentBorderCallout2">
            <a:avLst>
              <a:gd name="adj1" fmla="val 18750"/>
              <a:gd name="adj2" fmla="val -8333"/>
              <a:gd name="adj3" fmla="val 18750"/>
              <a:gd name="adj4" fmla="val -16667"/>
              <a:gd name="adj5" fmla="val -172922"/>
              <a:gd name="adj6" fmla="val -17013"/>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46990" tIns="46990" rIns="46990" bIns="46990" rtlCol="0" anchor="t" anchorCtr="1">
            <a:spAutoFit/>
          </a:bodyPr>
          <a:p>
            <a:pPr marL="342900" lvl="0" indent="-342900" fontAlgn="base">
              <a:spcBef>
                <a:spcPct val="20000"/>
              </a:spcBef>
              <a:buClr>
                <a:srgbClr val="000000"/>
              </a:buClr>
            </a:pPr>
            <a:r>
              <a:rPr lang="en-US" altLang="zh-CN" b="0" strike="noStrike" noProof="1" dirty="0">
                <a:solidFill>
                  <a:schemeClr val="accent2"/>
                </a:solidFill>
                <a:latin typeface="黑体" panose="02010609060101010101" pitchFamily="2" charset="-122"/>
                <a:ea typeface="黑体" panose="02010609060101010101" pitchFamily="2" charset="-122"/>
                <a:sym typeface="+mn-ea"/>
              </a:rPr>
              <a:t>   </a:t>
            </a:r>
            <a:r>
              <a:rPr lang="zh-CN" altLang="en-US" b="0" strike="noStrike" noProof="1" dirty="0">
                <a:solidFill>
                  <a:schemeClr val="accent2"/>
                </a:solidFill>
                <a:latin typeface="黑体" panose="02010609060101010101" pitchFamily="2" charset="-122"/>
                <a:ea typeface="黑体" panose="02010609060101010101" pitchFamily="2" charset="-122"/>
                <a:sym typeface="+mn-ea"/>
              </a:rPr>
              <a:t>患有痢疾、伤寒、病毒性肝炎等消化道传染病的人员，以及患有活动性肺结核、化脓性或者渗出性皮肤病等</a:t>
            </a:r>
            <a:endParaRPr lang="zh-CN" altLang="en-US" strike="noStrike" noProof="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subTnLst>
                                    <p:set>
                                      <p:cBhvr override="childStyle">
                                        <p:cTn dur="indefinite" fill="hold" display="1"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0521">
                                            <p:txEl>
                                              <p:charRg st="81" end="134"/>
                                            </p:txEl>
                                          </p:spTgt>
                                        </p:tgtEl>
                                        <p:attrNameLst>
                                          <p:attrName>style.visibility</p:attrName>
                                        </p:attrNameLst>
                                      </p:cBhvr>
                                      <p:to>
                                        <p:strVal val="visible"/>
                                      </p:to>
                                    </p:set>
                                    <p:animEffect transition="in" filter="blinds(horizontal)">
                                      <p:cBhvr>
                                        <p:cTn id="12" dur="500"/>
                                        <p:tgtEl>
                                          <p:spTgt spid="320521">
                                            <p:txEl>
                                              <p:charRg st="81" end="1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764" name="内容占位符 117763" descr="uniform"/>
          <p:cNvPicPr>
            <a:picLocks noChangeAspect="1"/>
          </p:cNvPicPr>
          <p:nvPr>
            <p:ph sz="half" idx="1"/>
          </p:nvPr>
        </p:nvPicPr>
        <p:blipFill>
          <a:blip r:embed="rId1"/>
          <a:stretch>
            <a:fillRect/>
          </a:stretch>
        </p:blipFill>
        <p:spPr>
          <a:xfrm>
            <a:off x="4427538" y="1628775"/>
            <a:ext cx="4095750" cy="4437063"/>
          </a:xfrm>
        </p:spPr>
      </p:pic>
      <p:sp>
        <p:nvSpPr>
          <p:cNvPr id="117769" name="矩形 117768"/>
          <p:cNvSpPr/>
          <p:nvPr/>
        </p:nvSpPr>
        <p:spPr>
          <a:xfrm>
            <a:off x="539750" y="333375"/>
            <a:ext cx="7558088" cy="915988"/>
          </a:xfrm>
          <a:prstGeom prst="rect">
            <a:avLst/>
          </a:prstGeom>
          <a:noFill/>
          <a:ln w="9525">
            <a:noFill/>
          </a:ln>
        </p:spPr>
        <p:txBody>
          <a:bodyPr anchor="b"/>
          <a:lstStyle>
            <a:lvl1pPr marL="0" lvl="0" indent="0" algn="ctr" defTabSz="914400" rtl="0" eaLnBrk="1" fontAlgn="base" latinLnBrk="0" hangingPunct="1">
              <a:lnSpc>
                <a:spcPct val="100000"/>
              </a:lnSpc>
              <a:spcBef>
                <a:spcPct val="0"/>
              </a:spcBef>
              <a:spcAft>
                <a:spcPct val="0"/>
              </a:spcAft>
              <a:buNone/>
              <a:defRPr sz="4400" b="1" u="none" kern="1200" baseline="0">
                <a:solidFill>
                  <a:schemeClr val="folHlink"/>
                </a:solidFill>
                <a:latin typeface="Comic Sans MS" panose="030F0702030302020204" pitchFamily="66" charset="0"/>
                <a:ea typeface="黑体" panose="02010609060101010101" pitchFamily="2" charset="-122"/>
              </a:defRPr>
            </a:lvl1pPr>
          </a:lstStyle>
          <a:p>
            <a:pPr lvl="0"/>
            <a:r>
              <a:rPr lang="zh-CN" altLang="en-US" sz="4000" dirty="0"/>
              <a:t>从业人员的个人卫生及健康管理</a:t>
            </a:r>
            <a:endParaRPr lang="zh-CN" altLang="en-US" sz="4000" dirty="0"/>
          </a:p>
        </p:txBody>
      </p:sp>
      <p:sp>
        <p:nvSpPr>
          <p:cNvPr id="117772" name="矩形 117771"/>
          <p:cNvSpPr/>
          <p:nvPr/>
        </p:nvSpPr>
        <p:spPr>
          <a:xfrm>
            <a:off x="684213" y="1773238"/>
            <a:ext cx="3527425" cy="3508375"/>
          </a:xfrm>
          <a:prstGeom prst="rect">
            <a:avLst/>
          </a:prstGeom>
          <a:noFill/>
          <a:ln w="9525">
            <a:noFill/>
          </a:ln>
        </p:spPr>
        <p:txBody>
          <a:bodyPr>
            <a:spAutoFit/>
          </a:bodyPr>
          <a:p>
            <a:pPr>
              <a:spcBef>
                <a:spcPct val="50000"/>
              </a:spcBef>
              <a:buClrTx/>
              <a:buChar char="•"/>
            </a:pPr>
            <a:r>
              <a:rPr lang="zh-CN" altLang="en-US" sz="2800" dirty="0">
                <a:solidFill>
                  <a:schemeClr val="folHlink"/>
                </a:solidFill>
                <a:latin typeface="Comic Sans MS" panose="030F0702030302020204" pitchFamily="66" charset="0"/>
                <a:ea typeface="黑体" panose="02010609060101010101" pitchFamily="2" charset="-122"/>
              </a:rPr>
              <a:t>应保持良好个人卫生，操作时应穿戴清洁的工作服、工作帽（专间操作人员还需戴口罩），头发不得外露，不得留长指甲，涂指甲油，佩带饰物。</a:t>
            </a:r>
            <a:endParaRPr lang="zh-CN" altLang="en-US" sz="2800" dirty="0">
              <a:solidFill>
                <a:schemeClr val="folHlink"/>
              </a:solidFill>
              <a:latin typeface="Comic Sans MS" panose="030F0702030302020204" pitchFamily="66" charset="0"/>
              <a:ea typeface="黑体" panose="02010609060101010101" pitchFamily="2" charset="-122"/>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wheel(4)">
                                      <p:cBhvr>
                                        <p:cTn id="7" dur="10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1539" name="文本占位符 321538"/>
          <p:cNvSpPr>
            <a:spLocks noGrp="1"/>
          </p:cNvSpPr>
          <p:nvPr>
            <p:ph type="body" idx="1"/>
          </p:nvPr>
        </p:nvSpPr>
        <p:spPr>
          <a:xfrm>
            <a:off x="539750" y="1268413"/>
            <a:ext cx="7696200" cy="720725"/>
          </a:xfrm>
        </p:spPr>
        <p:txBody>
          <a:bodyPr/>
          <a:p>
            <a:r>
              <a:rPr lang="zh-CN" altLang="en-US" dirty="0"/>
              <a:t>工作服</a:t>
            </a:r>
            <a:endParaRPr lang="zh-CN" altLang="en-US" dirty="0"/>
          </a:p>
          <a:p>
            <a:endParaRPr lang="zh-CN" altLang="en-US" sz="2400" dirty="0"/>
          </a:p>
        </p:txBody>
      </p:sp>
      <p:sp>
        <p:nvSpPr>
          <p:cNvPr id="321541" name="标题 321540"/>
          <p:cNvSpPr/>
          <p:nvPr>
            <p:ph type="title"/>
          </p:nvPr>
        </p:nvSpPr>
        <p:spPr>
          <a:xfrm>
            <a:off x="323850" y="333375"/>
            <a:ext cx="7416800" cy="844550"/>
          </a:xfrm>
        </p:spPr>
        <p:txBody>
          <a:bodyPr vert="horz" wrap="square" lIns="91440" tIns="45720" rIns="91440" bIns="45720" anchor="b"/>
          <a:p>
            <a:r>
              <a:rPr lang="zh-CN" altLang="en-US" sz="4000" dirty="0"/>
              <a:t>从业人员的个人卫生及健康管理</a:t>
            </a:r>
            <a:endParaRPr lang="zh-CN" altLang="en-US" sz="4000" dirty="0"/>
          </a:p>
        </p:txBody>
      </p:sp>
      <p:pic>
        <p:nvPicPr>
          <p:cNvPr id="321542" name="Picture 2" descr="P1010027"/>
          <p:cNvPicPr>
            <a:picLocks noChangeAspect="1"/>
          </p:cNvPicPr>
          <p:nvPr/>
        </p:nvPicPr>
        <p:blipFill>
          <a:blip r:embed="rId1"/>
          <a:stretch>
            <a:fillRect/>
          </a:stretch>
        </p:blipFill>
        <p:spPr>
          <a:xfrm>
            <a:off x="4067175" y="2025650"/>
            <a:ext cx="4392613" cy="3295650"/>
          </a:xfrm>
          <a:prstGeom prst="rect">
            <a:avLst/>
          </a:prstGeom>
          <a:noFill/>
          <a:ln w="9525">
            <a:noFill/>
          </a:ln>
        </p:spPr>
      </p:pic>
      <p:pic>
        <p:nvPicPr>
          <p:cNvPr id="321543" name="Picture 5" descr="P3160102"/>
          <p:cNvPicPr>
            <a:picLocks noChangeAspect="1"/>
          </p:cNvPicPr>
          <p:nvPr/>
        </p:nvPicPr>
        <p:blipFill>
          <a:blip r:embed="rId2"/>
          <a:srcRect l="30537" t="8287" r="14290" b="11574"/>
          <a:stretch>
            <a:fillRect/>
          </a:stretch>
        </p:blipFill>
        <p:spPr>
          <a:xfrm>
            <a:off x="755650" y="1989138"/>
            <a:ext cx="3195638" cy="3294062"/>
          </a:xfrm>
          <a:prstGeom prst="rect">
            <a:avLst/>
          </a:prstGeom>
          <a:noFill/>
          <a:ln w="9525">
            <a:noFill/>
          </a:ln>
        </p:spPr>
      </p:pic>
      <p:sp>
        <p:nvSpPr>
          <p:cNvPr id="321545" name="Text Box 4"/>
          <p:cNvSpPr txBox="1"/>
          <p:nvPr/>
        </p:nvSpPr>
        <p:spPr>
          <a:xfrm>
            <a:off x="2627313" y="5734050"/>
            <a:ext cx="3816350" cy="579438"/>
          </a:xfrm>
          <a:prstGeom prst="rect">
            <a:avLst/>
          </a:prstGeom>
          <a:solidFill>
            <a:srgbClr val="333399"/>
          </a:solidFill>
          <a:ln w="9525">
            <a:noFill/>
          </a:ln>
        </p:spPr>
        <p:txBody>
          <a:bodyPr>
            <a:spAutoFit/>
          </a:bodyPr>
          <a:p>
            <a:pPr algn="ctr" eaLnBrk="0" hangingPunct="0">
              <a:spcBef>
                <a:spcPct val="50000"/>
              </a:spcBef>
              <a:buClrTx/>
            </a:pPr>
            <a:r>
              <a:rPr lang="zh-CN" altLang="en-US" sz="3200" u="sng" dirty="0">
                <a:solidFill>
                  <a:srgbClr val="FFFFFF"/>
                </a:solidFill>
                <a:latin typeface="Times" pitchFamily="18" charset="0"/>
                <a:ea typeface="隶书" panose="02010509060101010101" pitchFamily="49" charset="-122"/>
              </a:rPr>
              <a:t>注意纠正擦手陋习</a:t>
            </a:r>
            <a:endParaRPr lang="zh-CN" altLang="en-US" sz="3200" u="sng" dirty="0">
              <a:solidFill>
                <a:srgbClr val="FFFFFF"/>
              </a:solidFill>
              <a:latin typeface="Times" pitchFamily="18" charset="0"/>
              <a:ea typeface="隶书" panose="02010509060101010101" pitchFamily="49" charset="-122"/>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1545"/>
                                        </p:tgtEl>
                                        <p:attrNameLst>
                                          <p:attrName>style.visibility</p:attrName>
                                        </p:attrNameLst>
                                      </p:cBhvr>
                                      <p:to>
                                        <p:strVal val="visible"/>
                                      </p:to>
                                    </p:set>
                                    <p:animEffect transition="in" filter="wipe(left)">
                                      <p:cBhvr>
                                        <p:cTn id="7" dur="500"/>
                                        <p:tgtEl>
                                          <p:spTgt spid="321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5794" name="标题 545793"/>
          <p:cNvSpPr>
            <a:spLocks noGrp="1"/>
          </p:cNvSpPr>
          <p:nvPr>
            <p:ph type="title"/>
          </p:nvPr>
        </p:nvSpPr>
        <p:spPr>
          <a:xfrm>
            <a:off x="755650" y="260350"/>
            <a:ext cx="7416165" cy="987425"/>
          </a:xfrm>
        </p:spPr>
        <p:txBody>
          <a:bodyPr anchor="b"/>
          <a:p>
            <a:pPr algn="l"/>
            <a:r>
              <a:rPr lang="zh-CN" altLang="en-US" dirty="0"/>
              <a:t>案例导入</a:t>
            </a:r>
            <a:endParaRPr lang="zh-CN" altLang="en-US" dirty="0"/>
          </a:p>
        </p:txBody>
      </p:sp>
      <p:sp>
        <p:nvSpPr>
          <p:cNvPr id="545795" name="文本占位符 545794"/>
          <p:cNvSpPr>
            <a:spLocks noGrp="1"/>
          </p:cNvSpPr>
          <p:nvPr>
            <p:ph type="body" idx="1"/>
          </p:nvPr>
        </p:nvSpPr>
        <p:spPr>
          <a:xfrm>
            <a:off x="723900" y="1342390"/>
            <a:ext cx="7447915" cy="3657600"/>
          </a:xfrm>
        </p:spPr>
        <p:txBody>
          <a:bodyPr/>
          <a:p>
            <a:pPr>
              <a:lnSpc>
                <a:spcPct val="100000"/>
              </a:lnSpc>
            </a:pPr>
            <a:r>
              <a:rPr lang="zh-CN" altLang="en-US" sz="2800" b="0" dirty="0"/>
              <a:t>四个月后，酒楼接到北京市卫生局行政处罚</a:t>
            </a:r>
            <a:r>
              <a:rPr lang="en-US" altLang="zh-CN" sz="2800" b="0"/>
              <a:t>41</a:t>
            </a:r>
            <a:r>
              <a:rPr lang="zh-CN" altLang="en-US" sz="2800" b="0" dirty="0"/>
              <a:t>万元通知。</a:t>
            </a:r>
            <a:endParaRPr lang="zh-CN" altLang="en-US" sz="2800" b="0" dirty="0"/>
          </a:p>
          <a:p>
            <a:pPr>
              <a:lnSpc>
                <a:spcPct val="100000"/>
              </a:lnSpc>
            </a:pPr>
            <a:r>
              <a:rPr lang="zh-CN" altLang="en-US" sz="2800" b="0" dirty="0"/>
              <a:t>历时一年半的消费者索赔中，</a:t>
            </a:r>
            <a:r>
              <a:rPr lang="en-US" altLang="zh-CN" sz="2800" b="0"/>
              <a:t>160</a:t>
            </a:r>
            <a:r>
              <a:rPr lang="zh-CN" altLang="en-US" sz="2800" b="0" dirty="0"/>
              <a:t>多名患者共获赔偿近</a:t>
            </a:r>
            <a:r>
              <a:rPr lang="en-US" altLang="zh-CN" sz="2800" b="0"/>
              <a:t>1000</a:t>
            </a:r>
            <a:r>
              <a:rPr lang="zh-CN" altLang="en-US" sz="2800" b="0" dirty="0"/>
              <a:t>万元</a:t>
            </a:r>
            <a:endParaRPr lang="zh-CN" altLang="en-US" sz="2800" b="0" dirty="0"/>
          </a:p>
          <a:p>
            <a:pPr>
              <a:lnSpc>
                <a:spcPct val="100000"/>
              </a:lnSpc>
            </a:pPr>
            <a:r>
              <a:rPr lang="zh-CN" altLang="en-US" sz="2800" b="0" dirty="0"/>
              <a:t>在福寿螺事件中酒楼共计损失</a:t>
            </a:r>
            <a:r>
              <a:rPr lang="en-US" altLang="zh-CN" sz="2800" b="0"/>
              <a:t>2320</a:t>
            </a:r>
            <a:r>
              <a:rPr lang="zh-CN" altLang="en-US" sz="2800" b="0" dirty="0"/>
              <a:t>万元，受此事件影响的劲松店两年后重新开业</a:t>
            </a:r>
            <a:endParaRPr lang="zh-CN" altLang="en-US" sz="2800" b="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4056380" y="4371340"/>
            <a:ext cx="4001770" cy="248666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5795">
                                            <p:txEl>
                                              <p:charRg st="0" end="27"/>
                                            </p:txEl>
                                          </p:spTgt>
                                        </p:tgtEl>
                                        <p:attrNameLst>
                                          <p:attrName>style.visibility</p:attrName>
                                        </p:attrNameLst>
                                      </p:cBhvr>
                                      <p:to>
                                        <p:strVal val="visible"/>
                                      </p:to>
                                    </p:set>
                                    <p:animEffect transition="in" filter="blinds(horizontal)">
                                      <p:cBhvr>
                                        <p:cTn id="7" dur="500"/>
                                        <p:tgtEl>
                                          <p:spTgt spid="545795">
                                            <p:txEl>
                                              <p:charRg st="0" end="2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5795">
                                            <p:txEl>
                                              <p:charRg st="27" end="59"/>
                                            </p:txEl>
                                          </p:spTgt>
                                        </p:tgtEl>
                                        <p:attrNameLst>
                                          <p:attrName>style.visibility</p:attrName>
                                        </p:attrNameLst>
                                      </p:cBhvr>
                                      <p:to>
                                        <p:strVal val="visible"/>
                                      </p:to>
                                    </p:set>
                                    <p:animEffect transition="in" filter="blinds(horizontal)">
                                      <p:cBhvr>
                                        <p:cTn id="12" dur="500"/>
                                        <p:tgtEl>
                                          <p:spTgt spid="545795">
                                            <p:txEl>
                                              <p:charRg st="27" end="5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45795">
                                            <p:txEl>
                                              <p:charRg st="59" end="101"/>
                                            </p:txEl>
                                          </p:spTgt>
                                        </p:tgtEl>
                                        <p:attrNameLst>
                                          <p:attrName>style.visibility</p:attrName>
                                        </p:attrNameLst>
                                      </p:cBhvr>
                                      <p:to>
                                        <p:strVal val="visible"/>
                                      </p:to>
                                    </p:set>
                                    <p:animEffect transition="in" filter="blinds(horizontal)">
                                      <p:cBhvr>
                                        <p:cTn id="17" dur="500"/>
                                        <p:tgtEl>
                                          <p:spTgt spid="545795">
                                            <p:txEl>
                                              <p:charRg st="59" end="1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2563" name="文本占位符 322562"/>
          <p:cNvSpPr>
            <a:spLocks noGrp="1"/>
          </p:cNvSpPr>
          <p:nvPr>
            <p:ph type="body" idx="1"/>
          </p:nvPr>
        </p:nvSpPr>
        <p:spPr>
          <a:xfrm>
            <a:off x="539750" y="1484313"/>
            <a:ext cx="2159000" cy="3657600"/>
          </a:xfrm>
        </p:spPr>
        <p:txBody>
          <a:bodyPr/>
          <a:p>
            <a:r>
              <a:rPr lang="zh-CN" altLang="en-US" dirty="0"/>
              <a:t>工作帽</a:t>
            </a:r>
            <a:endParaRPr lang="zh-CN" altLang="en-US" dirty="0"/>
          </a:p>
        </p:txBody>
      </p:sp>
      <p:sp>
        <p:nvSpPr>
          <p:cNvPr id="322565" name="标题 322564"/>
          <p:cNvSpPr/>
          <p:nvPr>
            <p:ph type="title"/>
          </p:nvPr>
        </p:nvSpPr>
        <p:spPr>
          <a:xfrm>
            <a:off x="323850" y="333375"/>
            <a:ext cx="7416800" cy="844550"/>
          </a:xfrm>
        </p:spPr>
        <p:txBody>
          <a:bodyPr vert="horz" wrap="square" lIns="91440" tIns="45720" rIns="91440" bIns="45720" anchor="b"/>
          <a:p>
            <a:r>
              <a:rPr lang="zh-CN" altLang="en-US" sz="4000" dirty="0"/>
              <a:t>从业人员的个人卫生及健康管理</a:t>
            </a:r>
            <a:endParaRPr lang="zh-CN" altLang="en-US" sz="4000" dirty="0"/>
          </a:p>
        </p:txBody>
      </p:sp>
      <p:sp>
        <p:nvSpPr>
          <p:cNvPr id="322566" name="Rectangle 9"/>
          <p:cNvSpPr/>
          <p:nvPr/>
        </p:nvSpPr>
        <p:spPr>
          <a:xfrm>
            <a:off x="323850" y="5516563"/>
            <a:ext cx="8218488" cy="920750"/>
          </a:xfrm>
          <a:prstGeom prst="rect">
            <a:avLst/>
          </a:prstGeom>
          <a:solidFill>
            <a:schemeClr val="folHlink"/>
          </a:solidFill>
          <a:ln w="9525" cap="flat" cmpd="sng">
            <a:solidFill>
              <a:schemeClr val="accent2"/>
            </a:solidFill>
            <a:prstDash val="solid"/>
            <a:miter/>
            <a:headEnd type="none" w="med" len="med"/>
            <a:tailEnd type="none" w="med" len="med"/>
          </a:ln>
        </p:spPr>
        <p:txBody>
          <a:bodyPr/>
          <a:p>
            <a:pPr marL="342900" indent="-342900">
              <a:spcBef>
                <a:spcPct val="20000"/>
              </a:spcBef>
              <a:buClrTx/>
            </a:pPr>
            <a:r>
              <a:rPr lang="zh-CN" altLang="en-US" sz="2400" dirty="0">
                <a:solidFill>
                  <a:schemeClr val="bg1"/>
                </a:solidFill>
                <a:latin typeface="黑体" panose="02010609060101010101" pitchFamily="2" charset="-122"/>
                <a:ea typeface="黑体" panose="02010609060101010101" pitchFamily="2" charset="-122"/>
              </a:rPr>
              <a:t>      在加工区域内活动必须戴发帽。在非加工区域内活动不准戴发帽</a:t>
            </a:r>
            <a:endParaRPr lang="zh-CN" altLang="en-US" sz="2400" dirty="0">
              <a:solidFill>
                <a:schemeClr val="bg1"/>
              </a:solidFill>
              <a:latin typeface="黑体" panose="02010609060101010101" pitchFamily="2" charset="-122"/>
              <a:ea typeface="黑体" panose="02010609060101010101" pitchFamily="2" charset="-122"/>
            </a:endParaRPr>
          </a:p>
        </p:txBody>
      </p:sp>
      <p:pic>
        <p:nvPicPr>
          <p:cNvPr id="322567" name="Picture 5" descr="快餐26"/>
          <p:cNvPicPr>
            <a:picLocks noChangeAspect="1"/>
          </p:cNvPicPr>
          <p:nvPr/>
        </p:nvPicPr>
        <p:blipFill>
          <a:blip r:embed="rId1"/>
          <a:srcRect l="15625" t="3796" r="48572" b="57361"/>
          <a:stretch>
            <a:fillRect/>
          </a:stretch>
        </p:blipFill>
        <p:spPr>
          <a:xfrm>
            <a:off x="5292725" y="3357563"/>
            <a:ext cx="2089150" cy="2055812"/>
          </a:xfrm>
          <a:prstGeom prst="rect">
            <a:avLst/>
          </a:prstGeom>
          <a:noFill/>
          <a:ln w="9525">
            <a:noFill/>
          </a:ln>
        </p:spPr>
      </p:pic>
      <p:pic>
        <p:nvPicPr>
          <p:cNvPr id="322568" name="Picture 6" descr="快餐09"/>
          <p:cNvPicPr>
            <a:picLocks noChangeAspect="1"/>
          </p:cNvPicPr>
          <p:nvPr/>
        </p:nvPicPr>
        <p:blipFill>
          <a:blip r:embed="rId2"/>
          <a:srcRect l="29335" r="40170" b="43311"/>
          <a:stretch>
            <a:fillRect/>
          </a:stretch>
        </p:blipFill>
        <p:spPr>
          <a:xfrm>
            <a:off x="2916238" y="3284538"/>
            <a:ext cx="2206625" cy="2206625"/>
          </a:xfrm>
          <a:prstGeom prst="rect">
            <a:avLst/>
          </a:prstGeom>
          <a:noFill/>
          <a:ln w="9525">
            <a:noFill/>
          </a:ln>
        </p:spPr>
      </p:pic>
      <p:pic>
        <p:nvPicPr>
          <p:cNvPr id="322569" name="Picture 7" descr="SC24"/>
          <p:cNvPicPr>
            <a:picLocks noChangeAspect="1"/>
          </p:cNvPicPr>
          <p:nvPr/>
        </p:nvPicPr>
        <p:blipFill>
          <a:blip r:embed="rId3">
            <a:lum bright="6000"/>
          </a:blip>
          <a:srcRect l="30330" t="5902" r="35034" b="49730"/>
          <a:stretch>
            <a:fillRect/>
          </a:stretch>
        </p:blipFill>
        <p:spPr>
          <a:xfrm>
            <a:off x="2771775" y="1196975"/>
            <a:ext cx="2303463" cy="2016125"/>
          </a:xfrm>
          <a:prstGeom prst="rect">
            <a:avLst/>
          </a:prstGeom>
          <a:noFill/>
          <a:ln w="9525">
            <a:noFill/>
          </a:ln>
        </p:spPr>
      </p:pic>
      <p:pic>
        <p:nvPicPr>
          <p:cNvPr id="322570" name="Picture 8" descr="DSCN3879"/>
          <p:cNvPicPr>
            <a:picLocks noChangeAspect="1"/>
          </p:cNvPicPr>
          <p:nvPr/>
        </p:nvPicPr>
        <p:blipFill>
          <a:blip r:embed="rId4"/>
          <a:srcRect l="17776" r="41023" b="46016"/>
          <a:stretch>
            <a:fillRect/>
          </a:stretch>
        </p:blipFill>
        <p:spPr>
          <a:xfrm>
            <a:off x="5148263" y="1125538"/>
            <a:ext cx="2146300" cy="2109787"/>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701" name="图片 1"/>
          <p:cNvPicPr>
            <a:picLocks noChangeAspect="1"/>
          </p:cNvPicPr>
          <p:nvPr/>
        </p:nvPicPr>
        <p:blipFill>
          <a:blip r:embed="rId1"/>
          <a:stretch>
            <a:fillRect/>
          </a:stretch>
        </p:blipFill>
        <p:spPr>
          <a:xfrm>
            <a:off x="4241165" y="1557338"/>
            <a:ext cx="2911475" cy="2911475"/>
          </a:xfrm>
          <a:prstGeom prst="rect">
            <a:avLst/>
          </a:prstGeom>
          <a:noFill/>
          <a:ln w="9525">
            <a:noFill/>
          </a:ln>
        </p:spPr>
      </p:pic>
      <p:sp>
        <p:nvSpPr>
          <p:cNvPr id="323587" name="文本占位符 323586"/>
          <p:cNvSpPr>
            <a:spLocks noGrp="1"/>
          </p:cNvSpPr>
          <p:nvPr>
            <p:ph type="body" idx="1"/>
          </p:nvPr>
        </p:nvSpPr>
        <p:spPr>
          <a:xfrm>
            <a:off x="179388" y="1557338"/>
            <a:ext cx="3960812" cy="3889375"/>
          </a:xfrm>
        </p:spPr>
        <p:txBody>
          <a:bodyPr/>
          <a:p>
            <a:pPr>
              <a:lnSpc>
                <a:spcPct val="90000"/>
              </a:lnSpc>
            </a:pPr>
            <a:r>
              <a:rPr lang="zh-CN" altLang="en-US" dirty="0"/>
              <a:t>口罩</a:t>
            </a:r>
            <a:endParaRPr lang="zh-CN" altLang="en-US" dirty="0"/>
          </a:p>
          <a:p>
            <a:pPr lvl="1">
              <a:lnSpc>
                <a:spcPct val="90000"/>
              </a:lnSpc>
            </a:pPr>
            <a:r>
              <a:rPr lang="zh-CN" altLang="en-US" dirty="0"/>
              <a:t>处理</a:t>
            </a:r>
            <a:r>
              <a:rPr lang="zh-CN" altLang="en-US" dirty="0">
                <a:solidFill>
                  <a:srgbClr val="FF0000"/>
                </a:solidFill>
              </a:rPr>
              <a:t>即时食品和熟食等不再进一步加热调理的食品</a:t>
            </a:r>
            <a:r>
              <a:rPr lang="zh-CN" altLang="en-US" dirty="0"/>
              <a:t>时，应该使用口罩；包括：专间工作、现榨果蔬汁和水果拼盘加工、生食海产品加工</a:t>
            </a:r>
            <a:endParaRPr lang="zh-CN" altLang="en-US" dirty="0"/>
          </a:p>
        </p:txBody>
      </p:sp>
      <p:sp>
        <p:nvSpPr>
          <p:cNvPr id="323589" name="标题 323588"/>
          <p:cNvSpPr/>
          <p:nvPr>
            <p:ph type="title"/>
          </p:nvPr>
        </p:nvSpPr>
        <p:spPr>
          <a:xfrm>
            <a:off x="323850" y="333375"/>
            <a:ext cx="7416800" cy="844550"/>
          </a:xfrm>
        </p:spPr>
        <p:txBody>
          <a:bodyPr vert="horz" wrap="square" lIns="91440" tIns="45720" rIns="91440" bIns="45720" anchor="b"/>
          <a:p>
            <a:r>
              <a:rPr lang="zh-CN" altLang="en-US" sz="4000" dirty="0"/>
              <a:t>从业人员的个人卫生及健康管理</a:t>
            </a:r>
            <a:endParaRPr lang="zh-CN" altLang="en-US" sz="4000" dirty="0"/>
          </a:p>
        </p:txBody>
      </p:sp>
      <p:pic>
        <p:nvPicPr>
          <p:cNvPr id="323591" name="Picture 4" descr="P1010055"/>
          <p:cNvPicPr>
            <a:picLocks noChangeAspect="1"/>
          </p:cNvPicPr>
          <p:nvPr/>
        </p:nvPicPr>
        <p:blipFill>
          <a:blip r:embed="rId2"/>
          <a:stretch>
            <a:fillRect/>
          </a:stretch>
        </p:blipFill>
        <p:spPr>
          <a:xfrm>
            <a:off x="4944110" y="3790950"/>
            <a:ext cx="3549650" cy="2662555"/>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4610" name="文本占位符 324609"/>
          <p:cNvSpPr>
            <a:spLocks noGrp="1"/>
          </p:cNvSpPr>
          <p:nvPr>
            <p:ph type="body" idx="1"/>
          </p:nvPr>
        </p:nvSpPr>
        <p:spPr>
          <a:xfrm>
            <a:off x="684213" y="1196975"/>
            <a:ext cx="3960812" cy="431800"/>
          </a:xfrm>
        </p:spPr>
        <p:txBody>
          <a:bodyPr/>
          <a:p>
            <a:pPr>
              <a:lnSpc>
                <a:spcPct val="90000"/>
              </a:lnSpc>
            </a:pPr>
            <a:r>
              <a:rPr lang="zh-CN" altLang="en-US" dirty="0"/>
              <a:t>饰物</a:t>
            </a:r>
            <a:endParaRPr lang="zh-CN" altLang="en-US" dirty="0"/>
          </a:p>
        </p:txBody>
      </p:sp>
      <p:sp>
        <p:nvSpPr>
          <p:cNvPr id="324611" name="标题 324610"/>
          <p:cNvSpPr/>
          <p:nvPr>
            <p:ph type="title"/>
          </p:nvPr>
        </p:nvSpPr>
        <p:spPr>
          <a:xfrm>
            <a:off x="323850" y="333375"/>
            <a:ext cx="7416800" cy="844550"/>
          </a:xfrm>
        </p:spPr>
        <p:txBody>
          <a:bodyPr vert="horz" wrap="square" lIns="91440" tIns="45720" rIns="91440" bIns="45720" anchor="b"/>
          <a:p>
            <a:r>
              <a:rPr lang="zh-CN" altLang="en-US" sz="4000" dirty="0"/>
              <a:t>从业人员的个人卫生及健康管理</a:t>
            </a:r>
            <a:endParaRPr lang="zh-CN" altLang="en-US" sz="4000" dirty="0"/>
          </a:p>
        </p:txBody>
      </p:sp>
      <p:pic>
        <p:nvPicPr>
          <p:cNvPr id="324613" name="Picture 6" descr="DSCN4015"/>
          <p:cNvPicPr>
            <a:picLocks noChangeAspect="1"/>
          </p:cNvPicPr>
          <p:nvPr/>
        </p:nvPicPr>
        <p:blipFill>
          <a:blip r:embed="rId1"/>
          <a:srcRect l="39140" r="15692" b="20074"/>
          <a:stretch>
            <a:fillRect/>
          </a:stretch>
        </p:blipFill>
        <p:spPr>
          <a:xfrm>
            <a:off x="1258888" y="1773238"/>
            <a:ext cx="3473450" cy="4608512"/>
          </a:xfrm>
          <a:prstGeom prst="rect">
            <a:avLst/>
          </a:prstGeom>
          <a:noFill/>
          <a:ln w="9525">
            <a:noFill/>
          </a:ln>
        </p:spPr>
      </p:pic>
      <p:pic>
        <p:nvPicPr>
          <p:cNvPr id="324614" name="Picture 4" descr="P3160146"/>
          <p:cNvPicPr>
            <a:picLocks noChangeAspect="1"/>
          </p:cNvPicPr>
          <p:nvPr/>
        </p:nvPicPr>
        <p:blipFill>
          <a:blip r:embed="rId2"/>
          <a:srcRect l="51869" t="1082"/>
          <a:stretch>
            <a:fillRect/>
          </a:stretch>
        </p:blipFill>
        <p:spPr>
          <a:xfrm>
            <a:off x="5003800" y="1773238"/>
            <a:ext cx="3271838" cy="4787900"/>
          </a:xfrm>
          <a:prstGeom prst="rect">
            <a:avLst/>
          </a:prstGeom>
          <a:noFill/>
          <a:ln w="9525">
            <a:noFill/>
          </a:ln>
        </p:spPr>
      </p:pic>
      <p:sp>
        <p:nvSpPr>
          <p:cNvPr id="324615" name="椭圆形标注 324614"/>
          <p:cNvSpPr/>
          <p:nvPr/>
        </p:nvSpPr>
        <p:spPr>
          <a:xfrm>
            <a:off x="2843213" y="3933825"/>
            <a:ext cx="576262" cy="719138"/>
          </a:xfrm>
          <a:prstGeom prst="wedgeEllipseCallout">
            <a:avLst>
              <a:gd name="adj1" fmla="val -10880"/>
              <a:gd name="adj2" fmla="val 38523"/>
            </a:avLst>
          </a:prstGeom>
          <a:noFill/>
          <a:ln w="38100" cap="flat" cmpd="sng">
            <a:solidFill>
              <a:srgbClr val="FF0000"/>
            </a:solidFill>
            <a:prstDash val="solid"/>
            <a:miter/>
            <a:headEnd type="none" w="med" len="med"/>
            <a:tailEnd type="none" w="med" len="med"/>
          </a:ln>
        </p:spPr>
        <p:txBody>
          <a:bodyPr/>
          <a:p>
            <a:pPr algn="ctr">
              <a:buClrTx/>
            </a:pPr>
            <a:endParaRPr lang="zh-CN" altLang="en-US" dirty="0">
              <a:latin typeface="Comic Sans MS" panose="030F0702030302020204" pitchFamily="66" charset="0"/>
            </a:endParaRPr>
          </a:p>
        </p:txBody>
      </p:sp>
      <p:sp>
        <p:nvSpPr>
          <p:cNvPr id="324616" name="椭圆形标注 324615"/>
          <p:cNvSpPr/>
          <p:nvPr/>
        </p:nvSpPr>
        <p:spPr>
          <a:xfrm>
            <a:off x="6588125" y="3500438"/>
            <a:ext cx="576263" cy="719137"/>
          </a:xfrm>
          <a:prstGeom prst="wedgeEllipseCallout">
            <a:avLst>
              <a:gd name="adj1" fmla="val -10880"/>
              <a:gd name="adj2" fmla="val 38523"/>
            </a:avLst>
          </a:prstGeom>
          <a:noFill/>
          <a:ln w="38100" cap="flat" cmpd="sng">
            <a:solidFill>
              <a:srgbClr val="FF0000"/>
            </a:solidFill>
            <a:prstDash val="solid"/>
            <a:miter/>
            <a:headEnd type="none" w="med" len="med"/>
            <a:tailEnd type="none" w="med" len="med"/>
          </a:ln>
        </p:spPr>
        <p:txBody>
          <a:bodyPr/>
          <a:p>
            <a:pPr algn="ctr">
              <a:buClrTx/>
            </a:pPr>
            <a:endParaRPr lang="zh-CN" altLang="en-US" dirty="0">
              <a:latin typeface="Comic Sans MS" panose="030F0702030302020204" pitchFamily="66" charset="0"/>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24615"/>
                                        </p:tgtEl>
                                        <p:attrNameLst>
                                          <p:attrName>style.visibility</p:attrName>
                                        </p:attrNameLst>
                                      </p:cBhvr>
                                      <p:to>
                                        <p:strVal val="visible"/>
                                      </p:to>
                                    </p:set>
                                    <p:animEffect transition="in" filter="wheel(4)">
                                      <p:cBhvr>
                                        <p:cTn id="7" dur="1000"/>
                                        <p:tgtEl>
                                          <p:spTgt spid="3246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24616"/>
                                        </p:tgtEl>
                                        <p:attrNameLst>
                                          <p:attrName>style.visibility</p:attrName>
                                        </p:attrNameLst>
                                      </p:cBhvr>
                                      <p:to>
                                        <p:strVal val="visible"/>
                                      </p:to>
                                    </p:set>
                                    <p:animEffect transition="in" filter="wheel(4)">
                                      <p:cBhvr>
                                        <p:cTn id="12" dur="2000"/>
                                        <p:tgtEl>
                                          <p:spTgt spid="324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5" grpId="0" animBg="1"/>
      <p:bldP spid="3246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78435" y="567690"/>
            <a:ext cx="9328785" cy="5723255"/>
          </a:xfrm>
          <a:prstGeom prst="rect">
            <a:avLst/>
          </a:prstGeom>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5634" name="文本占位符 325633"/>
          <p:cNvSpPr>
            <a:spLocks noGrp="1"/>
          </p:cNvSpPr>
          <p:nvPr>
            <p:ph type="body" idx="1"/>
          </p:nvPr>
        </p:nvSpPr>
        <p:spPr>
          <a:xfrm>
            <a:off x="395288" y="1700213"/>
            <a:ext cx="4175125" cy="3743325"/>
          </a:xfrm>
        </p:spPr>
        <p:txBody>
          <a:bodyPr/>
          <a:p>
            <a:pPr>
              <a:lnSpc>
                <a:spcPct val="90000"/>
              </a:lnSpc>
            </a:pPr>
            <a:r>
              <a:rPr lang="zh-CN" altLang="en-US" dirty="0"/>
              <a:t>一次性手套</a:t>
            </a:r>
            <a:endParaRPr lang="zh-CN" altLang="en-US" dirty="0"/>
          </a:p>
          <a:p>
            <a:pPr lvl="1">
              <a:lnSpc>
                <a:spcPct val="90000"/>
              </a:lnSpc>
            </a:pPr>
            <a:r>
              <a:rPr lang="zh-CN" altLang="en-US" dirty="0"/>
              <a:t>处理即时食品和熟食等不再进一步加热调理的食品时，</a:t>
            </a:r>
            <a:r>
              <a:rPr lang="zh-CN" altLang="en-US" dirty="0">
                <a:solidFill>
                  <a:schemeClr val="tx2"/>
                </a:solidFill>
              </a:rPr>
              <a:t>可</a:t>
            </a:r>
            <a:r>
              <a:rPr lang="zh-CN" altLang="en-US" dirty="0"/>
              <a:t>使用一次性手套</a:t>
            </a:r>
            <a:endParaRPr lang="zh-CN" altLang="en-US" dirty="0"/>
          </a:p>
          <a:p>
            <a:pPr lvl="1">
              <a:lnSpc>
                <a:spcPct val="90000"/>
              </a:lnSpc>
            </a:pPr>
            <a:r>
              <a:rPr lang="zh-CN" altLang="en-US" dirty="0"/>
              <a:t>注意：使用手套前后应洗手；离开食品加工区域应脱去手套</a:t>
            </a:r>
            <a:endParaRPr lang="zh-CN" altLang="en-US" dirty="0"/>
          </a:p>
        </p:txBody>
      </p:sp>
      <p:sp>
        <p:nvSpPr>
          <p:cNvPr id="325635" name="标题 325634"/>
          <p:cNvSpPr/>
          <p:nvPr>
            <p:ph type="title"/>
          </p:nvPr>
        </p:nvSpPr>
        <p:spPr>
          <a:xfrm>
            <a:off x="323850" y="333375"/>
            <a:ext cx="7416800" cy="844550"/>
          </a:xfrm>
        </p:spPr>
        <p:txBody>
          <a:bodyPr vert="horz" wrap="square" lIns="91440" tIns="45720" rIns="91440" bIns="45720" anchor="b"/>
          <a:p>
            <a:r>
              <a:rPr lang="zh-CN" altLang="en-US" sz="4000" dirty="0"/>
              <a:t>从业人员的个人卫生及健康管理</a:t>
            </a:r>
            <a:endParaRPr lang="zh-CN" altLang="en-US" sz="4000" dirty="0"/>
          </a:p>
        </p:txBody>
      </p:sp>
      <p:pic>
        <p:nvPicPr>
          <p:cNvPr id="325638" name="Picture 6" descr="touming"/>
          <p:cNvPicPr>
            <a:picLocks noChangeAspect="1"/>
          </p:cNvPicPr>
          <p:nvPr/>
        </p:nvPicPr>
        <p:blipFill>
          <a:blip r:embed="rId1"/>
          <a:stretch>
            <a:fillRect/>
          </a:stretch>
        </p:blipFill>
        <p:spPr>
          <a:xfrm>
            <a:off x="5292725" y="1268413"/>
            <a:ext cx="2020888" cy="2447925"/>
          </a:xfrm>
          <a:prstGeom prst="rect">
            <a:avLst/>
          </a:prstGeom>
          <a:noFill/>
          <a:ln w="9525">
            <a:noFill/>
          </a:ln>
        </p:spPr>
      </p:pic>
      <p:pic>
        <p:nvPicPr>
          <p:cNvPr id="325639" name="Picture 7" descr="P1010008"/>
          <p:cNvPicPr>
            <a:picLocks noChangeAspect="1"/>
          </p:cNvPicPr>
          <p:nvPr/>
        </p:nvPicPr>
        <p:blipFill>
          <a:blip r:embed="rId2"/>
          <a:stretch>
            <a:fillRect/>
          </a:stretch>
        </p:blipFill>
        <p:spPr>
          <a:xfrm>
            <a:off x="4859338" y="4005263"/>
            <a:ext cx="3201987" cy="2400300"/>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5634">
                                            <p:txEl>
                                              <p:charRg st="6" end="39"/>
                                            </p:txEl>
                                          </p:spTgt>
                                        </p:tgtEl>
                                        <p:attrNameLst>
                                          <p:attrName>style.visibility</p:attrName>
                                        </p:attrNameLst>
                                      </p:cBhvr>
                                      <p:to>
                                        <p:strVal val="visible"/>
                                      </p:to>
                                    </p:set>
                                    <p:animEffect transition="in" filter="blinds(horizontal)">
                                      <p:cBhvr>
                                        <p:cTn id="7" dur="500"/>
                                        <p:tgtEl>
                                          <p:spTgt spid="325634">
                                            <p:txEl>
                                              <p:charRg st="6" end="3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5634">
                                            <p:txEl>
                                              <p:charRg st="39" end="66"/>
                                            </p:txEl>
                                          </p:spTgt>
                                        </p:tgtEl>
                                        <p:attrNameLst>
                                          <p:attrName>style.visibility</p:attrName>
                                        </p:attrNameLst>
                                      </p:cBhvr>
                                      <p:to>
                                        <p:strVal val="visible"/>
                                      </p:to>
                                    </p:set>
                                    <p:animEffect transition="in" filter="blinds(horizontal)">
                                      <p:cBhvr>
                                        <p:cTn id="12" dur="500"/>
                                        <p:tgtEl>
                                          <p:spTgt spid="325634">
                                            <p:txEl>
                                              <p:charRg st="39" end="6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占位符 326657"/>
          <p:cNvSpPr>
            <a:spLocks noGrp="1"/>
          </p:cNvSpPr>
          <p:nvPr>
            <p:ph idx="1"/>
          </p:nvPr>
        </p:nvSpPr>
        <p:spPr>
          <a:xfrm>
            <a:off x="784225" y="1285875"/>
            <a:ext cx="7545070" cy="2665095"/>
          </a:xfrm>
        </p:spPr>
        <p:txBody>
          <a:bodyPr anchor="t"/>
          <a:p>
            <a:pPr>
              <a:lnSpc>
                <a:spcPct val="90000"/>
              </a:lnSpc>
            </a:pPr>
            <a:r>
              <a:rPr lang="zh-CN" altLang="en-US" dirty="0"/>
              <a:t>手的卫生</a:t>
            </a:r>
            <a:endParaRPr lang="zh-CN" altLang="en-US" dirty="0"/>
          </a:p>
          <a:p>
            <a:pPr lvl="1">
              <a:lnSpc>
                <a:spcPct val="90000"/>
              </a:lnSpc>
            </a:pPr>
            <a:r>
              <a:rPr lang="zh-CN" altLang="en-US" dirty="0"/>
              <a:t>操作时手部应保持清洁，操作前手部应洗净。</a:t>
            </a:r>
            <a:endParaRPr lang="zh-CN" altLang="en-US" dirty="0"/>
          </a:p>
          <a:p>
            <a:pPr lvl="1">
              <a:lnSpc>
                <a:spcPct val="90000"/>
              </a:lnSpc>
            </a:pPr>
            <a:r>
              <a:rPr lang="zh-CN" altLang="en-US" dirty="0"/>
              <a:t>接触直接入口食品时，手部还应进行</a:t>
            </a:r>
            <a:r>
              <a:rPr lang="zh-CN" altLang="en-US" dirty="0">
                <a:solidFill>
                  <a:srgbClr val="FF0000"/>
                </a:solidFill>
              </a:rPr>
              <a:t>消毒</a:t>
            </a:r>
            <a:endParaRPr lang="zh-CN" altLang="en-US" dirty="0"/>
          </a:p>
          <a:p>
            <a:pPr lvl="1">
              <a:lnSpc>
                <a:spcPct val="90000"/>
              </a:lnSpc>
            </a:pPr>
            <a:r>
              <a:rPr lang="zh-CN" altLang="en-US" dirty="0"/>
              <a:t>手部有伤口的从业人员，使用的创可贴宜颜色鲜明，并及时更换。佩戴一次性手套后，可从事非接触直接入口食品的工作。</a:t>
            </a:r>
            <a:endParaRPr lang="zh-CN" altLang="en-US" dirty="0"/>
          </a:p>
        </p:txBody>
      </p:sp>
      <p:sp>
        <p:nvSpPr>
          <p:cNvPr id="24578" name="标题 326658"/>
          <p:cNvSpPr>
            <a:spLocks noGrp="1"/>
          </p:cNvSpPr>
          <p:nvPr>
            <p:ph type="title"/>
          </p:nvPr>
        </p:nvSpPr>
        <p:spPr>
          <a:xfrm>
            <a:off x="323850" y="333375"/>
            <a:ext cx="7416800" cy="844550"/>
          </a:xfrm>
        </p:spPr>
        <p:txBody>
          <a:bodyPr wrap="square" lIns="91440" tIns="45720" rIns="91440" bIns="45720" anchor="b"/>
          <a:p>
            <a:r>
              <a:rPr lang="zh-CN" altLang="en-US" sz="4000" dirty="0"/>
              <a:t>从业人员的个人卫生及健康管理</a:t>
            </a:r>
            <a:endParaRPr lang="zh-CN" altLang="en-US" sz="4000" dirty="0"/>
          </a:p>
        </p:txBody>
      </p:sp>
      <p:sp>
        <p:nvSpPr>
          <p:cNvPr id="24579" name="灯片编号占位符 3"/>
          <p:cNvSpPr/>
          <p:nvPr>
            <p:ph type="sldNum" sz="quarter" idx="12"/>
          </p:nvPr>
        </p:nvSpPr>
        <p:spPr>
          <a:xfrm>
            <a:off x="7019925" y="6453188"/>
            <a:ext cx="1905000" cy="404812"/>
          </a:xfrm>
        </p:spPr>
        <p:txBody>
          <a:bodyPr anchor="t"/>
          <a:lstStyle>
            <a:lvl1pPr marL="0" lvl="0" indent="0" algn="l" defTabSz="914400" eaLnBrk="1" fontAlgn="base" latinLnBrk="0" hangingPunct="1">
              <a:lnSpc>
                <a:spcPct val="100000"/>
              </a:lnSpc>
              <a:spcBef>
                <a:spcPct val="0"/>
              </a:spcBef>
              <a:spcAft>
                <a:spcPct val="0"/>
              </a:spcAft>
              <a:buNone/>
              <a:defRPr sz="1800" b="1"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a:fld id="{9A0DB2DC-4C9A-4742-B13C-FB6460FD3503}" type="slidenum">
              <a:rPr lang="zh-CN" altLang="en-US" sz="1400" dirty="0">
                <a:cs typeface="Times New Roman" panose="02020603050405020304" pitchFamily="18" charset="0"/>
              </a:rPr>
            </a:fld>
            <a:endParaRPr lang="zh-CN" altLang="en-US" sz="1400" dirty="0">
              <a:cs typeface="Times New Roman" panose="02020603050405020304" pitchFamily="18" charset="0"/>
            </a:endParaRPr>
          </a:p>
          <a:p>
            <a:pPr lvl="0" algn="r"/>
            <a:endParaRPr lang="en-US" altLang="zh-CN" sz="1400" b="0">
              <a:latin typeface="Comic Sans MS" panose="030F0702030302020204" pitchFamily="66" charset="0"/>
              <a:ea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2549525" y="4354195"/>
            <a:ext cx="5307330" cy="2503805"/>
          </a:xfrm>
          <a:prstGeom prst="rect">
            <a:avLst/>
          </a:prstGeom>
        </p:spPr>
      </p:pic>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9026" name="内容占位符 129025" descr="洗手方法"/>
          <p:cNvPicPr>
            <a:picLocks noChangeAspect="1"/>
          </p:cNvPicPr>
          <p:nvPr>
            <p:ph/>
          </p:nvPr>
        </p:nvPicPr>
        <p:blipFill>
          <a:blip r:embed="rId1">
            <a:lum bright="-12000" contrast="12000"/>
          </a:blip>
          <a:stretch>
            <a:fillRect/>
          </a:stretch>
        </p:blipFill>
        <p:spPr>
          <a:xfrm>
            <a:off x="2411413" y="0"/>
            <a:ext cx="4572000" cy="6858000"/>
          </a:xfrm>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内容占位符 2"/>
          <p:cNvPicPr>
            <a:picLocks noChangeAspect="1"/>
          </p:cNvPicPr>
          <p:nvPr>
            <p:ph/>
          </p:nvPr>
        </p:nvPicPr>
        <p:blipFill>
          <a:blip r:embed="rId1"/>
          <a:stretch>
            <a:fillRect/>
          </a:stretch>
        </p:blipFill>
        <p:spPr>
          <a:xfrm>
            <a:off x="-26035" y="1142365"/>
            <a:ext cx="9196070" cy="4759325"/>
          </a:xfrm>
          <a:prstGeom prst="rect">
            <a:avLst/>
          </a:prstGeom>
        </p:spPr>
      </p:pic>
      <p:sp>
        <p:nvSpPr>
          <p:cNvPr id="24578" name="标题 326658"/>
          <p:cNvSpPr>
            <a:spLocks noGrp="1"/>
          </p:cNvSpPr>
          <p:nvPr>
            <p:ph type="title"/>
          </p:nvPr>
        </p:nvSpPr>
        <p:spPr>
          <a:xfrm>
            <a:off x="323850" y="333375"/>
            <a:ext cx="7416800" cy="844550"/>
          </a:xfrm>
        </p:spPr>
        <p:txBody>
          <a:bodyPr wrap="square" lIns="91440" tIns="45720" rIns="91440" bIns="45720" anchor="b"/>
          <a:p>
            <a:r>
              <a:rPr lang="zh-CN" altLang="en-US" sz="4000" dirty="0"/>
              <a:t>出现以下情形，应洗手并消毒：</a:t>
            </a:r>
            <a:endParaRPr lang="zh-CN" altLang="en-US" sz="4000" dirty="0"/>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内容占位符 2"/>
          <p:cNvPicPr>
            <a:picLocks noChangeAspect="1"/>
          </p:cNvPicPr>
          <p:nvPr>
            <p:ph/>
          </p:nvPr>
        </p:nvPicPr>
        <p:blipFill>
          <a:blip r:embed="rId1"/>
          <a:stretch>
            <a:fillRect/>
          </a:stretch>
        </p:blipFill>
        <p:spPr>
          <a:xfrm>
            <a:off x="54610" y="1529080"/>
            <a:ext cx="9035415" cy="4056380"/>
          </a:xfrm>
          <a:prstGeom prst="rect">
            <a:avLst/>
          </a:prstGeom>
        </p:spPr>
      </p:pic>
      <p:sp>
        <p:nvSpPr>
          <p:cNvPr id="24578" name="标题 326658"/>
          <p:cNvSpPr>
            <a:spLocks noGrp="1"/>
          </p:cNvSpPr>
          <p:nvPr>
            <p:ph type="title"/>
          </p:nvPr>
        </p:nvSpPr>
        <p:spPr>
          <a:xfrm>
            <a:off x="323850" y="333375"/>
            <a:ext cx="7416800" cy="844550"/>
          </a:xfrm>
        </p:spPr>
        <p:txBody>
          <a:bodyPr wrap="square" lIns="91440" tIns="45720" rIns="91440" bIns="45720" anchor="b"/>
          <a:p>
            <a:pPr algn="l"/>
            <a:r>
              <a:rPr lang="zh-CN" altLang="en-US" sz="4000" dirty="0"/>
              <a:t>常用消毒剂：</a:t>
            </a:r>
            <a:endParaRPr lang="zh-CN" altLang="en-US" sz="4000" dirty="0"/>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9410" name="标题 529409"/>
          <p:cNvSpPr>
            <a:spLocks noGrp="1"/>
          </p:cNvSpPr>
          <p:nvPr>
            <p:ph type="title"/>
          </p:nvPr>
        </p:nvSpPr>
        <p:spPr>
          <a:xfrm>
            <a:off x="971550" y="188913"/>
            <a:ext cx="6870700" cy="771525"/>
          </a:xfrm>
        </p:spPr>
        <p:txBody>
          <a:bodyPr anchor="b"/>
          <a:p>
            <a:r>
              <a:rPr lang="zh-CN" altLang="en-US" sz="4000" dirty="0"/>
              <a:t>正确的洗手及消毒</a:t>
            </a:r>
            <a:endParaRPr lang="zh-CN" altLang="en-US" sz="4000" dirty="0"/>
          </a:p>
        </p:txBody>
      </p:sp>
      <p:sp>
        <p:nvSpPr>
          <p:cNvPr id="529411" name="文本占位符 529410"/>
          <p:cNvSpPr>
            <a:spLocks noGrp="1"/>
          </p:cNvSpPr>
          <p:nvPr>
            <p:ph type="body" idx="1"/>
          </p:nvPr>
        </p:nvSpPr>
        <p:spPr>
          <a:xfrm>
            <a:off x="684213" y="908050"/>
            <a:ext cx="7704137" cy="647700"/>
          </a:xfrm>
        </p:spPr>
        <p:txBody>
          <a:bodyPr/>
          <a:p>
            <a:r>
              <a:rPr lang="zh-CN" altLang="en-US" dirty="0"/>
              <a:t>正确的洗手</a:t>
            </a:r>
            <a:endParaRPr lang="zh-CN" altLang="en-US" dirty="0"/>
          </a:p>
        </p:txBody>
      </p:sp>
      <p:sp>
        <p:nvSpPr>
          <p:cNvPr id="529412" name="Text Box 3"/>
          <p:cNvSpPr txBox="1"/>
          <p:nvPr/>
        </p:nvSpPr>
        <p:spPr>
          <a:xfrm>
            <a:off x="0" y="2133600"/>
            <a:ext cx="2286000" cy="1079500"/>
          </a:xfrm>
          <a:prstGeom prst="rect">
            <a:avLst/>
          </a:prstGeom>
          <a:solidFill>
            <a:srgbClr val="333399"/>
          </a:solidFill>
          <a:ln w="12700" cap="flat" cmpd="sng">
            <a:solidFill>
              <a:srgbClr val="FFFFFF"/>
            </a:solidFill>
            <a:prstDash val="solid"/>
            <a:miter/>
            <a:headEnd type="none" w="med" len="med"/>
            <a:tailEnd type="none" w="med" len="med"/>
          </a:ln>
        </p:spPr>
        <p:txBody>
          <a:bodyPr>
            <a:spAutoFit/>
          </a:bodyPr>
          <a:p>
            <a:pPr algn="ctr">
              <a:spcBef>
                <a:spcPct val="50000"/>
              </a:spcBef>
              <a:buClrTx/>
            </a:pPr>
            <a:r>
              <a:rPr lang="zh-CN" altLang="en-US" sz="3200" dirty="0">
                <a:solidFill>
                  <a:srgbClr val="FFFFFF"/>
                </a:solidFill>
                <a:latin typeface="黑体" panose="02010609060101010101" pitchFamily="2" charset="-122"/>
                <a:ea typeface="黑体" panose="02010609060101010101" pitchFamily="2" charset="-122"/>
              </a:rPr>
              <a:t>清水洗手（温水）</a:t>
            </a:r>
            <a:endParaRPr lang="zh-CN" altLang="en-US" sz="3200" dirty="0">
              <a:solidFill>
                <a:srgbClr val="FFFFFF"/>
              </a:solidFill>
              <a:latin typeface="黑体" panose="02010609060101010101" pitchFamily="2" charset="-122"/>
              <a:ea typeface="黑体" panose="02010609060101010101" pitchFamily="2" charset="-122"/>
            </a:endParaRPr>
          </a:p>
        </p:txBody>
      </p:sp>
      <p:sp>
        <p:nvSpPr>
          <p:cNvPr id="529413" name="Text Box 4"/>
          <p:cNvSpPr txBox="1"/>
          <p:nvPr/>
        </p:nvSpPr>
        <p:spPr>
          <a:xfrm>
            <a:off x="3348038" y="2133600"/>
            <a:ext cx="2235200" cy="1085850"/>
          </a:xfrm>
          <a:prstGeom prst="rect">
            <a:avLst/>
          </a:prstGeom>
          <a:solidFill>
            <a:srgbClr val="333399"/>
          </a:solidFill>
          <a:ln w="19050" cap="flat" cmpd="sng">
            <a:solidFill>
              <a:srgbClr val="FFFFFF"/>
            </a:solidFill>
            <a:prstDash val="solid"/>
            <a:miter/>
            <a:headEnd type="none" w="med" len="med"/>
            <a:tailEnd type="none" w="med" len="med"/>
          </a:ln>
        </p:spPr>
        <p:txBody>
          <a:bodyPr>
            <a:spAutoFit/>
          </a:bodyPr>
          <a:p>
            <a:pPr algn="ctr">
              <a:spcBef>
                <a:spcPct val="50000"/>
              </a:spcBef>
              <a:buClrTx/>
            </a:pPr>
            <a:r>
              <a:rPr lang="zh-CN" altLang="en-US" sz="3200" dirty="0">
                <a:solidFill>
                  <a:srgbClr val="FFFFFF"/>
                </a:solidFill>
                <a:latin typeface="黑体" panose="02010609060101010101" pitchFamily="2" charset="-122"/>
                <a:ea typeface="黑体" panose="02010609060101010101" pitchFamily="2" charset="-122"/>
              </a:rPr>
              <a:t>皂液洗手</a:t>
            </a:r>
            <a:r>
              <a:rPr lang="en-US" altLang="zh-CN" sz="3200">
                <a:solidFill>
                  <a:srgbClr val="FFFFFF"/>
                </a:solidFill>
                <a:latin typeface="黑体" panose="02010609060101010101" pitchFamily="2" charset="-122"/>
                <a:ea typeface="黑体" panose="02010609060101010101" pitchFamily="2" charset="-122"/>
              </a:rPr>
              <a:t>20-30S</a:t>
            </a:r>
            <a:endParaRPr lang="en-US" altLang="zh-CN" sz="3200">
              <a:solidFill>
                <a:srgbClr val="FFFFFF"/>
              </a:solidFill>
              <a:latin typeface="黑体" panose="02010609060101010101" pitchFamily="2" charset="-122"/>
              <a:ea typeface="黑体" panose="02010609060101010101" pitchFamily="2" charset="-122"/>
            </a:endParaRPr>
          </a:p>
        </p:txBody>
      </p:sp>
      <p:sp>
        <p:nvSpPr>
          <p:cNvPr id="529414" name="Line 5"/>
          <p:cNvSpPr/>
          <p:nvPr/>
        </p:nvSpPr>
        <p:spPr>
          <a:xfrm flipV="1">
            <a:off x="2339975" y="2708275"/>
            <a:ext cx="1008063" cy="0"/>
          </a:xfrm>
          <a:prstGeom prst="line">
            <a:avLst/>
          </a:prstGeom>
          <a:ln w="76200" cap="flat" cmpd="sng">
            <a:solidFill>
              <a:schemeClr val="bg2"/>
            </a:solidFill>
            <a:prstDash val="solid"/>
            <a:headEnd type="none" w="med" len="med"/>
            <a:tailEnd type="triangle" w="med" len="med"/>
          </a:ln>
        </p:spPr>
      </p:sp>
      <p:sp>
        <p:nvSpPr>
          <p:cNvPr id="529415" name="Text Box 7"/>
          <p:cNvSpPr txBox="1"/>
          <p:nvPr/>
        </p:nvSpPr>
        <p:spPr>
          <a:xfrm>
            <a:off x="6877050" y="1844675"/>
            <a:ext cx="1828800" cy="1573213"/>
          </a:xfrm>
          <a:prstGeom prst="rect">
            <a:avLst/>
          </a:prstGeom>
          <a:solidFill>
            <a:srgbClr val="333399"/>
          </a:solidFill>
          <a:ln w="19050" cap="flat" cmpd="sng">
            <a:solidFill>
              <a:srgbClr val="FFFFFF"/>
            </a:solidFill>
            <a:prstDash val="solid"/>
            <a:miter/>
            <a:headEnd type="none" w="med" len="med"/>
            <a:tailEnd type="none" w="med" len="med"/>
          </a:ln>
        </p:spPr>
        <p:txBody>
          <a:bodyPr>
            <a:spAutoFit/>
          </a:bodyPr>
          <a:p>
            <a:pPr algn="ctr">
              <a:spcBef>
                <a:spcPct val="50000"/>
              </a:spcBef>
              <a:buClrTx/>
            </a:pPr>
            <a:r>
              <a:rPr lang="zh-CN" altLang="en-US" sz="3200" dirty="0">
                <a:solidFill>
                  <a:srgbClr val="FFFFFF"/>
                </a:solidFill>
                <a:latin typeface="黑体" panose="02010609060101010101" pitchFamily="2" charset="-122"/>
                <a:ea typeface="黑体" panose="02010609060101010101" pitchFamily="2" charset="-122"/>
              </a:rPr>
              <a:t> 流动清   水冲净皂液</a:t>
            </a:r>
            <a:endParaRPr lang="zh-CN" altLang="en-US" sz="3200" dirty="0">
              <a:solidFill>
                <a:srgbClr val="FFFFFF"/>
              </a:solidFill>
              <a:latin typeface="黑体" panose="02010609060101010101" pitchFamily="2" charset="-122"/>
              <a:ea typeface="黑体" panose="02010609060101010101" pitchFamily="2" charset="-122"/>
            </a:endParaRPr>
          </a:p>
        </p:txBody>
      </p:sp>
      <p:sp>
        <p:nvSpPr>
          <p:cNvPr id="529416" name="Line 8"/>
          <p:cNvSpPr/>
          <p:nvPr/>
        </p:nvSpPr>
        <p:spPr>
          <a:xfrm>
            <a:off x="5580063" y="2708275"/>
            <a:ext cx="1219200" cy="0"/>
          </a:xfrm>
          <a:prstGeom prst="line">
            <a:avLst/>
          </a:prstGeom>
          <a:ln w="76200" cap="flat" cmpd="sng">
            <a:solidFill>
              <a:schemeClr val="bg2"/>
            </a:solidFill>
            <a:prstDash val="solid"/>
            <a:headEnd type="none" w="med" len="med"/>
            <a:tailEnd type="triangle" w="med" len="med"/>
          </a:ln>
        </p:spPr>
      </p:sp>
      <p:sp>
        <p:nvSpPr>
          <p:cNvPr id="529417" name="Text Box 10"/>
          <p:cNvSpPr txBox="1"/>
          <p:nvPr/>
        </p:nvSpPr>
        <p:spPr>
          <a:xfrm>
            <a:off x="6804025" y="4724400"/>
            <a:ext cx="1828800" cy="1330325"/>
          </a:xfrm>
          <a:prstGeom prst="rect">
            <a:avLst/>
          </a:prstGeom>
          <a:solidFill>
            <a:srgbClr val="333399"/>
          </a:solidFill>
          <a:ln w="19050" cap="flat" cmpd="sng">
            <a:solidFill>
              <a:srgbClr val="FFFFFF"/>
            </a:solidFill>
            <a:prstDash val="solid"/>
            <a:miter/>
            <a:headEnd type="none" w="med" len="med"/>
            <a:tailEnd type="none" w="med" len="med"/>
          </a:ln>
        </p:spPr>
        <p:txBody>
          <a:bodyPr>
            <a:spAutoFit/>
          </a:bodyPr>
          <a:p>
            <a:pPr algn="ctr">
              <a:spcBef>
                <a:spcPct val="50000"/>
              </a:spcBef>
              <a:buClrTx/>
            </a:pPr>
            <a:r>
              <a:rPr lang="zh-CN" altLang="en-US" sz="3200" dirty="0">
                <a:solidFill>
                  <a:srgbClr val="FFFFFF"/>
                </a:solidFill>
                <a:latin typeface="黑体" panose="02010609060101010101" pitchFamily="2" charset="-122"/>
                <a:ea typeface="黑体" panose="02010609060101010101" pitchFamily="2" charset="-122"/>
              </a:rPr>
              <a:t> 洗手</a:t>
            </a:r>
            <a:endParaRPr lang="zh-CN" altLang="en-US" sz="3200" dirty="0">
              <a:solidFill>
                <a:srgbClr val="FFFFFF"/>
              </a:solidFill>
              <a:latin typeface="黑体" panose="02010609060101010101" pitchFamily="2" charset="-122"/>
              <a:ea typeface="黑体" panose="02010609060101010101" pitchFamily="2" charset="-122"/>
            </a:endParaRPr>
          </a:p>
          <a:p>
            <a:pPr algn="ctr">
              <a:spcBef>
                <a:spcPct val="50000"/>
              </a:spcBef>
              <a:buClrTx/>
            </a:pPr>
            <a:r>
              <a:rPr lang="zh-CN" altLang="en-US" sz="3200" dirty="0">
                <a:solidFill>
                  <a:srgbClr val="FFFFFF"/>
                </a:solidFill>
                <a:latin typeface="黑体" panose="02010609060101010101" pitchFamily="2" charset="-122"/>
                <a:ea typeface="黑体" panose="02010609060101010101" pitchFamily="2" charset="-122"/>
              </a:rPr>
              <a:t>完成</a:t>
            </a:r>
            <a:endParaRPr lang="zh-CN" altLang="en-US" sz="3200" dirty="0">
              <a:solidFill>
                <a:srgbClr val="FFFFFF"/>
              </a:solidFill>
              <a:latin typeface="黑体" panose="02010609060101010101" pitchFamily="2" charset="-122"/>
              <a:ea typeface="黑体" panose="02010609060101010101" pitchFamily="2" charset="-122"/>
            </a:endParaRPr>
          </a:p>
        </p:txBody>
      </p:sp>
      <p:sp>
        <p:nvSpPr>
          <p:cNvPr id="4090883" name="Text Box 3"/>
          <p:cNvSpPr txBox="1"/>
          <p:nvPr/>
        </p:nvSpPr>
        <p:spPr>
          <a:xfrm>
            <a:off x="900113" y="3573463"/>
            <a:ext cx="5329237" cy="528637"/>
          </a:xfrm>
          <a:prstGeom prst="rect">
            <a:avLst/>
          </a:prstGeom>
          <a:solidFill>
            <a:schemeClr val="accent1"/>
          </a:solidFill>
          <a:ln w="9525" cap="flat" cmpd="sng">
            <a:solidFill>
              <a:schemeClr val="bg2"/>
            </a:solidFill>
            <a:prstDash val="solid"/>
            <a:miter/>
            <a:headEnd type="none" w="med" len="med"/>
            <a:tailEnd type="none" w="med" len="med"/>
          </a:ln>
        </p:spPr>
        <p:txBody>
          <a:bodyPr>
            <a:spAutoFit/>
          </a:bodyPr>
          <a:p>
            <a:pPr algn="ctr">
              <a:spcBef>
                <a:spcPct val="50000"/>
              </a:spcBef>
              <a:buClrTx/>
            </a:pPr>
            <a:r>
              <a:rPr lang="zh-CN" altLang="en-US" sz="2800" dirty="0">
                <a:solidFill>
                  <a:srgbClr val="FF0000"/>
                </a:solidFill>
                <a:latin typeface="Garamond" panose="02020404030301010803" pitchFamily="18" charset="0"/>
                <a:ea typeface="黑体" panose="02010609060101010101" pitchFamily="2" charset="-122"/>
              </a:rPr>
              <a:t>必要时：指尖、指缝用刷子刷洗</a:t>
            </a:r>
            <a:endParaRPr lang="zh-CN" altLang="en-US" sz="2800" dirty="0">
              <a:solidFill>
                <a:srgbClr val="FF0000"/>
              </a:solidFill>
              <a:latin typeface="Garamond" panose="02020404030301010803" pitchFamily="18" charset="0"/>
              <a:ea typeface="黑体" panose="02010609060101010101" pitchFamily="2" charset="-122"/>
            </a:endParaRPr>
          </a:p>
        </p:txBody>
      </p:sp>
      <p:pic>
        <p:nvPicPr>
          <p:cNvPr id="529419" name="Picture 2" descr="P1010035"/>
          <p:cNvPicPr>
            <a:picLocks noChangeAspect="1"/>
          </p:cNvPicPr>
          <p:nvPr/>
        </p:nvPicPr>
        <p:blipFill>
          <a:blip r:embed="rId1"/>
          <a:srcRect l="26074" t="9843" r="15450" b="27553"/>
          <a:stretch>
            <a:fillRect/>
          </a:stretch>
        </p:blipFill>
        <p:spPr>
          <a:xfrm>
            <a:off x="1908175" y="4149725"/>
            <a:ext cx="2700338" cy="2025650"/>
          </a:xfrm>
          <a:prstGeom prst="rect">
            <a:avLst/>
          </a:prstGeom>
          <a:noFill/>
          <a:ln w="9525">
            <a:noFill/>
          </a:ln>
        </p:spPr>
      </p:pic>
      <p:sp>
        <p:nvSpPr>
          <p:cNvPr id="529420" name="Line 9"/>
          <p:cNvSpPr/>
          <p:nvPr/>
        </p:nvSpPr>
        <p:spPr>
          <a:xfrm>
            <a:off x="7812088" y="3429000"/>
            <a:ext cx="0" cy="1262063"/>
          </a:xfrm>
          <a:prstGeom prst="line">
            <a:avLst/>
          </a:prstGeom>
          <a:ln w="76200" cap="flat" cmpd="sng">
            <a:solidFill>
              <a:schemeClr val="bg2"/>
            </a:solidFill>
            <a:prstDash val="solid"/>
            <a:headEnd type="none" w="med" len="med"/>
            <a:tailEnd type="triangle" w="med" len="med"/>
          </a:ln>
        </p:spPr>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checkerboard(across)">
                                      <p:cBhvr>
                                        <p:cTn id="7" dur="500"/>
                                        <p:tgtEl>
                                          <p:spTgt spid="5294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29414"/>
                                        </p:tgtEl>
                                        <p:attrNameLst>
                                          <p:attrName>style.visibility</p:attrName>
                                        </p:attrNameLst>
                                      </p:cBhvr>
                                      <p:to>
                                        <p:strVal val="visible"/>
                                      </p:to>
                                    </p:set>
                                    <p:animEffect transition="in" filter="circle(in)">
                                      <p:cBhvr>
                                        <p:cTn id="12" dur="1000"/>
                                        <p:tgtEl>
                                          <p:spTgt spid="529414"/>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29413"/>
                                        </p:tgtEl>
                                        <p:attrNameLst>
                                          <p:attrName>style.visibility</p:attrName>
                                        </p:attrNameLst>
                                      </p:cBhvr>
                                      <p:to>
                                        <p:strVal val="visible"/>
                                      </p:to>
                                    </p:set>
                                    <p:animEffect transition="in" filter="checkerboard(across)">
                                      <p:cBhvr>
                                        <p:cTn id="16" dur="500"/>
                                        <p:tgtEl>
                                          <p:spTgt spid="52941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529416"/>
                                        </p:tgtEl>
                                        <p:attrNameLst>
                                          <p:attrName>style.visibility</p:attrName>
                                        </p:attrNameLst>
                                      </p:cBhvr>
                                      <p:to>
                                        <p:strVal val="visible"/>
                                      </p:to>
                                    </p:set>
                                    <p:animEffect transition="in" filter="box(out)">
                                      <p:cBhvr>
                                        <p:cTn id="21" dur="500"/>
                                        <p:tgtEl>
                                          <p:spTgt spid="529416"/>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529415"/>
                                        </p:tgtEl>
                                        <p:attrNameLst>
                                          <p:attrName>style.visibility</p:attrName>
                                        </p:attrNameLst>
                                      </p:cBhvr>
                                      <p:to>
                                        <p:strVal val="visible"/>
                                      </p:to>
                                    </p:set>
                                    <p:animEffect transition="in" filter="blinds(horizontal)">
                                      <p:cBhvr>
                                        <p:cTn id="25" dur="500"/>
                                        <p:tgtEl>
                                          <p:spTgt spid="52941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29420"/>
                                        </p:tgtEl>
                                        <p:attrNameLst>
                                          <p:attrName>style.visibility</p:attrName>
                                        </p:attrNameLst>
                                      </p:cBhvr>
                                      <p:to>
                                        <p:strVal val="visible"/>
                                      </p:to>
                                    </p:set>
                                    <p:animEffect transition="in" filter="box(out)">
                                      <p:cBhvr>
                                        <p:cTn id="30" dur="500"/>
                                        <p:tgtEl>
                                          <p:spTgt spid="529420"/>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529417"/>
                                        </p:tgtEl>
                                        <p:attrNameLst>
                                          <p:attrName>style.visibility</p:attrName>
                                        </p:attrNameLst>
                                      </p:cBhvr>
                                      <p:to>
                                        <p:strVal val="visible"/>
                                      </p:to>
                                    </p:set>
                                    <p:animEffect transition="in" filter="blinds(horizontal)">
                                      <p:cBhvr>
                                        <p:cTn id="34" dur="500"/>
                                        <p:tgtEl>
                                          <p:spTgt spid="52941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090883"/>
                                        </p:tgtEl>
                                        <p:attrNameLst>
                                          <p:attrName>style.visibility</p:attrName>
                                        </p:attrNameLst>
                                      </p:cBhvr>
                                      <p:to>
                                        <p:strVal val="visible"/>
                                      </p:to>
                                    </p:set>
                                    <p:animEffect transition="in" filter="blinds(horizontal)">
                                      <p:cBhvr>
                                        <p:cTn id="39" dur="500"/>
                                        <p:tgtEl>
                                          <p:spTgt spid="4090883"/>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529419"/>
                                        </p:tgtEl>
                                        <p:attrNameLst>
                                          <p:attrName>style.visibility</p:attrName>
                                        </p:attrNameLst>
                                      </p:cBhvr>
                                      <p:to>
                                        <p:strVal val="visible"/>
                                      </p:to>
                                    </p:set>
                                    <p:animEffect transition="in" filter="blinds(horizontal)">
                                      <p:cBhvr>
                                        <p:cTn id="43" dur="500"/>
                                        <p:tgtEl>
                                          <p:spTgt spid="52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2" grpId="0" animBg="1"/>
      <p:bldP spid="529413" grpId="0" animBg="1"/>
      <p:bldP spid="529415" grpId="0" animBg="1"/>
      <p:bldP spid="529417" grpId="0" animBg="1"/>
      <p:bldP spid="40908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6546" name="标题 236545"/>
          <p:cNvSpPr>
            <a:spLocks noGrp="1"/>
          </p:cNvSpPr>
          <p:nvPr>
            <p:ph type="title"/>
          </p:nvPr>
        </p:nvSpPr>
        <p:spPr>
          <a:xfrm>
            <a:off x="684213" y="0"/>
            <a:ext cx="6870700" cy="1060450"/>
          </a:xfrm>
        </p:spPr>
        <p:txBody>
          <a:bodyPr anchor="b"/>
          <a:p>
            <a:r>
              <a:rPr lang="zh-CN" altLang="en-US" b="0" dirty="0"/>
              <a:t>餐饮业高风险的原因</a:t>
            </a:r>
            <a:r>
              <a:rPr lang="zh-CN" altLang="en-US" dirty="0"/>
              <a:t> </a:t>
            </a:r>
            <a:endParaRPr lang="zh-CN" altLang="en-US" dirty="0"/>
          </a:p>
        </p:txBody>
      </p:sp>
      <p:sp>
        <p:nvSpPr>
          <p:cNvPr id="236547" name="文本占位符 236546"/>
          <p:cNvSpPr>
            <a:spLocks noGrp="1"/>
          </p:cNvSpPr>
          <p:nvPr>
            <p:ph type="body" idx="1"/>
          </p:nvPr>
        </p:nvSpPr>
        <p:spPr>
          <a:xfrm>
            <a:off x="468313" y="1125538"/>
            <a:ext cx="7772400" cy="4392612"/>
          </a:xfrm>
        </p:spPr>
        <p:txBody>
          <a:bodyPr/>
          <a:p>
            <a:r>
              <a:rPr lang="zh-CN" altLang="en-US" sz="2600" dirty="0"/>
              <a:t>使用的原料和供应的品种繁多，加工手段以手工操作为主，加工过程中可能引入较多危险因素，如原料变质、烧煮不透、储存不当、交叉污染、餐具污染、人员带菌等。</a:t>
            </a:r>
            <a:endParaRPr lang="zh-CN" altLang="en-US" sz="2600" dirty="0"/>
          </a:p>
          <a:p>
            <a:r>
              <a:rPr lang="zh-CN" altLang="en-US" sz="2600" dirty="0"/>
              <a:t>即时加工、即时消费的方式，使餐饮食品无法做到经检验合格后再食用，这意味着餐饮食品中存在的食品安全风险，比工业化生产的食品要多。</a:t>
            </a:r>
            <a:endParaRPr lang="zh-CN" altLang="en-US" sz="2600" dirty="0"/>
          </a:p>
          <a:p>
            <a:r>
              <a:rPr lang="zh-CN" altLang="en-US" sz="2600" dirty="0"/>
              <a:t>餐饮行业门槛较低，从业人员食品安全知识水平参差不齐、流动频繁，法律意识也较为薄弱，给食品安全带来了很大的隐患。</a:t>
            </a:r>
            <a:endParaRPr lang="zh-CN" altLang="en-US" sz="26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6547">
                                            <p:txEl>
                                              <p:charRg st="0" end="75"/>
                                            </p:txEl>
                                          </p:spTgt>
                                        </p:tgtEl>
                                        <p:attrNameLst>
                                          <p:attrName>style.visibility</p:attrName>
                                        </p:attrNameLst>
                                      </p:cBhvr>
                                      <p:to>
                                        <p:strVal val="visible"/>
                                      </p:to>
                                    </p:set>
                                    <p:animEffect transition="in" filter="blinds(horizontal)">
                                      <p:cBhvr>
                                        <p:cTn id="7" dur="500"/>
                                        <p:tgtEl>
                                          <p:spTgt spid="236547">
                                            <p:txEl>
                                              <p:charRg st="0" end="7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6547">
                                            <p:txEl>
                                              <p:charRg st="75" end="139"/>
                                            </p:txEl>
                                          </p:spTgt>
                                        </p:tgtEl>
                                        <p:attrNameLst>
                                          <p:attrName>style.visibility</p:attrName>
                                        </p:attrNameLst>
                                      </p:cBhvr>
                                      <p:to>
                                        <p:strVal val="visible"/>
                                      </p:to>
                                    </p:set>
                                    <p:animEffect transition="in" filter="blinds(horizontal)">
                                      <p:cBhvr>
                                        <p:cTn id="12" dur="500"/>
                                        <p:tgtEl>
                                          <p:spTgt spid="236547">
                                            <p:txEl>
                                              <p:charRg st="75" end="13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6547">
                                            <p:txEl>
                                              <p:charRg st="139" end="195"/>
                                            </p:txEl>
                                          </p:spTgt>
                                        </p:tgtEl>
                                        <p:attrNameLst>
                                          <p:attrName>style.visibility</p:attrName>
                                        </p:attrNameLst>
                                      </p:cBhvr>
                                      <p:to>
                                        <p:strVal val="visible"/>
                                      </p:to>
                                    </p:set>
                                    <p:animEffect transition="in" filter="blinds(horizontal)">
                                      <p:cBhvr>
                                        <p:cTn id="17" dur="500"/>
                                        <p:tgtEl>
                                          <p:spTgt spid="236547">
                                            <p:txEl>
                                              <p:charRg st="139" end="1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0434" name="标题 530433"/>
          <p:cNvSpPr>
            <a:spLocks noGrp="1"/>
          </p:cNvSpPr>
          <p:nvPr>
            <p:ph type="title"/>
          </p:nvPr>
        </p:nvSpPr>
        <p:spPr>
          <a:xfrm>
            <a:off x="971550" y="188913"/>
            <a:ext cx="6870700" cy="771525"/>
          </a:xfrm>
        </p:spPr>
        <p:txBody>
          <a:bodyPr anchor="b"/>
          <a:p>
            <a:r>
              <a:rPr lang="zh-CN" altLang="en-US" sz="4000" dirty="0"/>
              <a:t>正确的洗手及消毒</a:t>
            </a:r>
            <a:endParaRPr lang="zh-CN" altLang="en-US" sz="4000" dirty="0"/>
          </a:p>
        </p:txBody>
      </p:sp>
      <p:sp>
        <p:nvSpPr>
          <p:cNvPr id="530435" name="Text Box 3"/>
          <p:cNvSpPr txBox="1"/>
          <p:nvPr/>
        </p:nvSpPr>
        <p:spPr>
          <a:xfrm>
            <a:off x="395288" y="1341438"/>
            <a:ext cx="2430462" cy="579437"/>
          </a:xfrm>
          <a:prstGeom prst="rect">
            <a:avLst/>
          </a:prstGeom>
          <a:noFill/>
          <a:ln w="9525">
            <a:noFill/>
          </a:ln>
        </p:spPr>
        <p:txBody>
          <a:bodyPr>
            <a:spAutoFit/>
          </a:bodyPr>
          <a:p>
            <a:pPr algn="ctr" eaLnBrk="0" hangingPunct="0">
              <a:spcBef>
                <a:spcPct val="50000"/>
              </a:spcBef>
              <a:buClrTx/>
              <a:buChar char="•"/>
            </a:pPr>
            <a:r>
              <a:rPr lang="zh-CN" altLang="en-US" sz="3200" dirty="0">
                <a:solidFill>
                  <a:schemeClr val="folHlink"/>
                </a:solidFill>
                <a:latin typeface="黑体" panose="02010609060101010101" pitchFamily="2" charset="-122"/>
                <a:ea typeface="黑体" panose="02010609060101010101" pitchFamily="2" charset="-122"/>
              </a:rPr>
              <a:t>手消毒</a:t>
            </a:r>
            <a:endParaRPr lang="zh-CN" altLang="en-US" sz="3200" dirty="0">
              <a:solidFill>
                <a:schemeClr val="folHlink"/>
              </a:solidFill>
              <a:latin typeface="黑体" panose="02010609060101010101" pitchFamily="2" charset="-122"/>
              <a:ea typeface="黑体" panose="02010609060101010101" pitchFamily="2" charset="-122"/>
            </a:endParaRPr>
          </a:p>
        </p:txBody>
      </p:sp>
      <p:sp>
        <p:nvSpPr>
          <p:cNvPr id="530436" name="Text Box 4"/>
          <p:cNvSpPr txBox="1"/>
          <p:nvPr/>
        </p:nvSpPr>
        <p:spPr>
          <a:xfrm>
            <a:off x="4211638" y="1125538"/>
            <a:ext cx="3940175" cy="1066800"/>
          </a:xfrm>
          <a:prstGeom prst="rect">
            <a:avLst/>
          </a:prstGeom>
          <a:noFill/>
          <a:ln w="9525">
            <a:noFill/>
          </a:ln>
        </p:spPr>
        <p:txBody>
          <a:bodyPr>
            <a:spAutoFit/>
          </a:bodyPr>
          <a:p>
            <a:pPr eaLnBrk="0" hangingPunct="0">
              <a:spcBef>
                <a:spcPct val="50000"/>
              </a:spcBef>
              <a:buClrTx/>
            </a:pPr>
            <a:r>
              <a:rPr lang="zh-CN" altLang="en-US" sz="3200" dirty="0">
                <a:solidFill>
                  <a:schemeClr val="folHlink"/>
                </a:solidFill>
                <a:latin typeface="黑体" panose="02010609060101010101" pitchFamily="2" charset="-122"/>
                <a:ea typeface="黑体" panose="02010609060101010101" pitchFamily="2" charset="-122"/>
              </a:rPr>
              <a:t>专间操作 （接触直接入口食品时）</a:t>
            </a:r>
            <a:endParaRPr lang="zh-CN" altLang="en-US" sz="3200" dirty="0">
              <a:solidFill>
                <a:schemeClr val="folHlink"/>
              </a:solidFill>
              <a:latin typeface="黑体" panose="02010609060101010101" pitchFamily="2" charset="-122"/>
              <a:ea typeface="黑体" panose="02010609060101010101" pitchFamily="2" charset="-122"/>
            </a:endParaRPr>
          </a:p>
        </p:txBody>
      </p:sp>
      <p:sp>
        <p:nvSpPr>
          <p:cNvPr id="4093959" name="AutoShape 7"/>
          <p:cNvSpPr/>
          <p:nvPr/>
        </p:nvSpPr>
        <p:spPr>
          <a:xfrm>
            <a:off x="2843213" y="1412875"/>
            <a:ext cx="1377950" cy="490538"/>
          </a:xfrm>
          <a:custGeom>
            <a:avLst/>
            <a:gdLst>
              <a:gd name="txL" fmla="*/ 3375 w 21600"/>
              <a:gd name="txT" fmla="*/ 5400 h 21600"/>
              <a:gd name="txR" fmla="*/ 18900 w 21600"/>
              <a:gd name="txB" fmla="*/ 16200 h 21600"/>
            </a:gdLst>
            <a:ahLst/>
            <a:cxnLst>
              <a:cxn ang="17694720">
                <a:pos x="65928648" y="0"/>
              </a:cxn>
              <a:cxn ang="11796480">
                <a:pos x="0" y="5570070"/>
              </a:cxn>
              <a:cxn ang="5898240">
                <a:pos x="65928648" y="11140117"/>
              </a:cxn>
              <a:cxn ang="0">
                <a:pos x="87904917" y="557007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cap="flat" cmpd="sng">
            <a:solidFill>
              <a:schemeClr val="tx1"/>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530438" name="Text Box 10"/>
          <p:cNvSpPr txBox="1"/>
          <p:nvPr/>
        </p:nvSpPr>
        <p:spPr>
          <a:xfrm>
            <a:off x="6156325" y="4221163"/>
            <a:ext cx="2663825" cy="1633537"/>
          </a:xfrm>
          <a:prstGeom prst="rect">
            <a:avLst/>
          </a:prstGeom>
          <a:solidFill>
            <a:schemeClr val="hlink"/>
          </a:solidFill>
          <a:ln w="19050" cap="flat" cmpd="sng">
            <a:solidFill>
              <a:srgbClr val="FFFFFF"/>
            </a:solidFill>
            <a:prstDash val="solid"/>
            <a:miter/>
            <a:headEnd type="none" w="med" len="med"/>
            <a:tailEnd type="none" w="med" len="med"/>
          </a:ln>
        </p:spPr>
        <p:txBody>
          <a:bodyPr>
            <a:spAutoFit/>
          </a:bodyPr>
          <a:p>
            <a:pPr>
              <a:spcBef>
                <a:spcPct val="50000"/>
              </a:spcBef>
              <a:buClrTx/>
            </a:pPr>
            <a:r>
              <a:rPr lang="zh-CN" altLang="en-US" sz="2800" dirty="0">
                <a:solidFill>
                  <a:srgbClr val="FFFFFF"/>
                </a:solidFill>
                <a:latin typeface="黑体" panose="02010609060101010101" pitchFamily="2" charset="-122"/>
                <a:ea typeface="黑体" panose="02010609060101010101" pitchFamily="2" charset="-122"/>
              </a:rPr>
              <a:t>手消毒</a:t>
            </a:r>
            <a:endParaRPr lang="zh-CN" altLang="en-US" sz="2800" dirty="0">
              <a:solidFill>
                <a:srgbClr val="FFFFFF"/>
              </a:solidFill>
              <a:latin typeface="黑体" panose="02010609060101010101" pitchFamily="2" charset="-122"/>
              <a:ea typeface="黑体" panose="02010609060101010101" pitchFamily="2" charset="-122"/>
            </a:endParaRPr>
          </a:p>
          <a:p>
            <a:pPr>
              <a:buClrTx/>
            </a:pPr>
            <a:r>
              <a:rPr lang="zh-CN" altLang="en-US" sz="2400" dirty="0">
                <a:solidFill>
                  <a:schemeClr val="bg1"/>
                </a:solidFill>
                <a:latin typeface="Comic Sans MS" panose="030F0702030302020204" pitchFamily="66" charset="0"/>
              </a:rPr>
              <a:t>含氯消毒液：</a:t>
            </a:r>
            <a:endParaRPr lang="zh-CN" altLang="en-US" sz="2400" dirty="0">
              <a:solidFill>
                <a:schemeClr val="bg1"/>
              </a:solidFill>
              <a:latin typeface="Comic Sans MS" panose="030F0702030302020204" pitchFamily="66" charset="0"/>
            </a:endParaRPr>
          </a:p>
          <a:p>
            <a:pPr>
              <a:buClrTx/>
            </a:pPr>
            <a:r>
              <a:rPr lang="zh-CN" altLang="en-US" sz="2400" dirty="0">
                <a:solidFill>
                  <a:schemeClr val="bg1"/>
                </a:solidFill>
                <a:latin typeface="Comic Sans MS" panose="030F0702030302020204" pitchFamily="66" charset="0"/>
              </a:rPr>
              <a:t>消毒浓</a:t>
            </a:r>
            <a:r>
              <a:rPr lang="en-US" altLang="zh-CN" sz="2400">
                <a:solidFill>
                  <a:schemeClr val="bg1"/>
                </a:solidFill>
                <a:latin typeface="Comic Sans MS" panose="030F0702030302020204" pitchFamily="66" charset="0"/>
              </a:rPr>
              <a:t>:50mg/L</a:t>
            </a:r>
            <a:r>
              <a:rPr lang="zh-CN" altLang="en-US" sz="2400" dirty="0">
                <a:solidFill>
                  <a:schemeClr val="bg1"/>
                </a:solidFill>
                <a:latin typeface="Comic Sans MS" panose="030F0702030302020204" pitchFamily="66" charset="0"/>
              </a:rPr>
              <a:t>         </a:t>
            </a:r>
            <a:endParaRPr lang="zh-CN" altLang="en-US" sz="2400" dirty="0">
              <a:solidFill>
                <a:schemeClr val="bg1"/>
              </a:solidFill>
              <a:latin typeface="Comic Sans MS" panose="030F0702030302020204" pitchFamily="66" charset="0"/>
            </a:endParaRPr>
          </a:p>
          <a:p>
            <a:pPr>
              <a:buClrTx/>
            </a:pPr>
            <a:r>
              <a:rPr lang="zh-CN" altLang="en-US" sz="2400" dirty="0">
                <a:solidFill>
                  <a:schemeClr val="bg1"/>
                </a:solidFill>
                <a:latin typeface="Comic Sans MS" panose="030F0702030302020204" pitchFamily="66" charset="0"/>
              </a:rPr>
              <a:t>消毒时间</a:t>
            </a:r>
            <a:r>
              <a:rPr lang="en-US" altLang="zh-CN" sz="2400">
                <a:solidFill>
                  <a:schemeClr val="bg1"/>
                </a:solidFill>
                <a:latin typeface="Comic Sans MS" panose="030F0702030302020204" pitchFamily="66" charset="0"/>
              </a:rPr>
              <a:t>:20-30s</a:t>
            </a:r>
            <a:endParaRPr lang="zh-CN" altLang="en-US" sz="2400" dirty="0">
              <a:solidFill>
                <a:schemeClr val="bg1"/>
              </a:solidFill>
              <a:latin typeface="Comic Sans MS" panose="030F0702030302020204" pitchFamily="66" charset="0"/>
            </a:endParaRPr>
          </a:p>
        </p:txBody>
      </p:sp>
      <p:sp>
        <p:nvSpPr>
          <p:cNvPr id="530439" name="Text Box 3"/>
          <p:cNvSpPr txBox="1"/>
          <p:nvPr/>
        </p:nvSpPr>
        <p:spPr>
          <a:xfrm>
            <a:off x="250825" y="2492375"/>
            <a:ext cx="2286000" cy="958850"/>
          </a:xfrm>
          <a:prstGeom prst="rect">
            <a:avLst/>
          </a:prstGeom>
          <a:solidFill>
            <a:srgbClr val="333399"/>
          </a:solidFill>
          <a:ln w="12700" cap="flat" cmpd="sng">
            <a:solidFill>
              <a:srgbClr val="FFFFFF"/>
            </a:solidFill>
            <a:prstDash val="solid"/>
            <a:miter/>
            <a:headEnd type="none" w="med" len="med"/>
            <a:tailEnd type="none" w="med" len="med"/>
          </a:ln>
        </p:spPr>
        <p:txBody>
          <a:bodyPr>
            <a:spAutoFit/>
          </a:bodyPr>
          <a:p>
            <a:pPr algn="ctr">
              <a:spcBef>
                <a:spcPct val="50000"/>
              </a:spcBef>
              <a:buClrTx/>
            </a:pPr>
            <a:r>
              <a:rPr lang="zh-CN" altLang="en-US" sz="2800" dirty="0">
                <a:solidFill>
                  <a:srgbClr val="FFFFFF"/>
                </a:solidFill>
                <a:latin typeface="黑体" panose="02010609060101010101" pitchFamily="2" charset="-122"/>
                <a:ea typeface="黑体" panose="02010609060101010101" pitchFamily="2" charset="-122"/>
              </a:rPr>
              <a:t>清水洗手（温水）</a:t>
            </a:r>
            <a:endParaRPr lang="zh-CN" altLang="en-US" sz="2800" dirty="0">
              <a:solidFill>
                <a:srgbClr val="FFFFFF"/>
              </a:solidFill>
              <a:latin typeface="黑体" panose="02010609060101010101" pitchFamily="2" charset="-122"/>
              <a:ea typeface="黑体" panose="02010609060101010101" pitchFamily="2" charset="-122"/>
            </a:endParaRPr>
          </a:p>
        </p:txBody>
      </p:sp>
      <p:sp>
        <p:nvSpPr>
          <p:cNvPr id="530440" name="Text Box 4"/>
          <p:cNvSpPr txBox="1"/>
          <p:nvPr/>
        </p:nvSpPr>
        <p:spPr>
          <a:xfrm>
            <a:off x="3348038" y="2492375"/>
            <a:ext cx="2235200" cy="965200"/>
          </a:xfrm>
          <a:prstGeom prst="rect">
            <a:avLst/>
          </a:prstGeom>
          <a:solidFill>
            <a:srgbClr val="333399"/>
          </a:solidFill>
          <a:ln w="19050" cap="flat" cmpd="sng">
            <a:solidFill>
              <a:srgbClr val="FFFFFF"/>
            </a:solidFill>
            <a:prstDash val="solid"/>
            <a:miter/>
            <a:headEnd type="none" w="med" len="med"/>
            <a:tailEnd type="none" w="med" len="med"/>
          </a:ln>
        </p:spPr>
        <p:txBody>
          <a:bodyPr>
            <a:spAutoFit/>
          </a:bodyPr>
          <a:p>
            <a:pPr algn="ctr">
              <a:buClrTx/>
            </a:pPr>
            <a:r>
              <a:rPr lang="zh-CN" altLang="en-US" sz="2800" dirty="0">
                <a:solidFill>
                  <a:srgbClr val="FFFFFF"/>
                </a:solidFill>
                <a:latin typeface="黑体" panose="02010609060101010101" pitchFamily="2" charset="-122"/>
                <a:ea typeface="黑体" panose="02010609060101010101" pitchFamily="2" charset="-122"/>
              </a:rPr>
              <a:t>皂液洗手</a:t>
            </a:r>
            <a:endParaRPr lang="zh-CN" altLang="en-US" sz="2800" dirty="0">
              <a:solidFill>
                <a:srgbClr val="FFFFFF"/>
              </a:solidFill>
              <a:latin typeface="黑体" panose="02010609060101010101" pitchFamily="2" charset="-122"/>
              <a:ea typeface="黑体" panose="02010609060101010101" pitchFamily="2" charset="-122"/>
            </a:endParaRPr>
          </a:p>
          <a:p>
            <a:pPr algn="ctr">
              <a:buClrTx/>
            </a:pPr>
            <a:r>
              <a:rPr lang="en-US" altLang="zh-CN" sz="2800">
                <a:solidFill>
                  <a:srgbClr val="FFFFFF"/>
                </a:solidFill>
                <a:latin typeface="黑体" panose="02010609060101010101" pitchFamily="2" charset="-122"/>
                <a:ea typeface="黑体" panose="02010609060101010101" pitchFamily="2" charset="-122"/>
              </a:rPr>
              <a:t>20-30S</a:t>
            </a:r>
            <a:endParaRPr lang="en-US" altLang="zh-CN" sz="2800">
              <a:solidFill>
                <a:srgbClr val="FFFFFF"/>
              </a:solidFill>
              <a:latin typeface="黑体" panose="02010609060101010101" pitchFamily="2" charset="-122"/>
              <a:ea typeface="黑体" panose="02010609060101010101" pitchFamily="2" charset="-122"/>
            </a:endParaRPr>
          </a:p>
        </p:txBody>
      </p:sp>
      <p:sp>
        <p:nvSpPr>
          <p:cNvPr id="530441" name="Line 5"/>
          <p:cNvSpPr/>
          <p:nvPr/>
        </p:nvSpPr>
        <p:spPr>
          <a:xfrm flipV="1">
            <a:off x="2555875" y="2997200"/>
            <a:ext cx="792163" cy="0"/>
          </a:xfrm>
          <a:prstGeom prst="line">
            <a:avLst/>
          </a:prstGeom>
          <a:ln w="76200" cap="flat" cmpd="sng">
            <a:solidFill>
              <a:schemeClr val="bg2"/>
            </a:solidFill>
            <a:prstDash val="solid"/>
            <a:headEnd type="none" w="med" len="med"/>
            <a:tailEnd type="triangle" w="med" len="med"/>
          </a:ln>
        </p:spPr>
      </p:sp>
      <p:sp>
        <p:nvSpPr>
          <p:cNvPr id="530442" name="Text Box 7"/>
          <p:cNvSpPr txBox="1"/>
          <p:nvPr/>
        </p:nvSpPr>
        <p:spPr>
          <a:xfrm>
            <a:off x="6443663" y="2492375"/>
            <a:ext cx="1828800" cy="965200"/>
          </a:xfrm>
          <a:prstGeom prst="rect">
            <a:avLst/>
          </a:prstGeom>
          <a:solidFill>
            <a:srgbClr val="333399"/>
          </a:solidFill>
          <a:ln w="19050" cap="flat" cmpd="sng">
            <a:solidFill>
              <a:srgbClr val="FFFFFF"/>
            </a:solidFill>
            <a:prstDash val="solid"/>
            <a:miter/>
            <a:headEnd type="none" w="med" len="med"/>
            <a:tailEnd type="none" w="med" len="med"/>
          </a:ln>
        </p:spPr>
        <p:txBody>
          <a:bodyPr>
            <a:spAutoFit/>
          </a:bodyPr>
          <a:p>
            <a:pPr>
              <a:spcBef>
                <a:spcPct val="50000"/>
              </a:spcBef>
              <a:buClrTx/>
            </a:pPr>
            <a:r>
              <a:rPr lang="zh-CN" altLang="en-US" sz="2800" dirty="0">
                <a:solidFill>
                  <a:srgbClr val="FFFFFF"/>
                </a:solidFill>
                <a:latin typeface="黑体" panose="02010609060101010101" pitchFamily="2" charset="-122"/>
                <a:ea typeface="黑体" panose="02010609060101010101" pitchFamily="2" charset="-122"/>
              </a:rPr>
              <a:t>流动清水冲净皂液</a:t>
            </a:r>
            <a:endParaRPr lang="zh-CN" altLang="en-US" sz="2800" dirty="0">
              <a:solidFill>
                <a:srgbClr val="FFFFFF"/>
              </a:solidFill>
              <a:latin typeface="黑体" panose="02010609060101010101" pitchFamily="2" charset="-122"/>
              <a:ea typeface="黑体" panose="02010609060101010101" pitchFamily="2" charset="-122"/>
            </a:endParaRPr>
          </a:p>
        </p:txBody>
      </p:sp>
      <p:sp>
        <p:nvSpPr>
          <p:cNvPr id="530443" name="Line 8"/>
          <p:cNvSpPr/>
          <p:nvPr/>
        </p:nvSpPr>
        <p:spPr>
          <a:xfrm>
            <a:off x="5580063" y="2997200"/>
            <a:ext cx="792162" cy="0"/>
          </a:xfrm>
          <a:prstGeom prst="line">
            <a:avLst/>
          </a:prstGeom>
          <a:ln w="76200" cap="flat" cmpd="sng">
            <a:solidFill>
              <a:schemeClr val="bg2"/>
            </a:solidFill>
            <a:prstDash val="solid"/>
            <a:headEnd type="none" w="med" len="med"/>
            <a:tailEnd type="triangle" w="med" len="med"/>
          </a:ln>
        </p:spPr>
      </p:sp>
      <p:sp>
        <p:nvSpPr>
          <p:cNvPr id="530444" name="Line 9"/>
          <p:cNvSpPr/>
          <p:nvPr/>
        </p:nvSpPr>
        <p:spPr>
          <a:xfrm>
            <a:off x="7235825" y="3500438"/>
            <a:ext cx="0" cy="792162"/>
          </a:xfrm>
          <a:prstGeom prst="line">
            <a:avLst/>
          </a:prstGeom>
          <a:ln w="76200" cap="flat" cmpd="sng">
            <a:solidFill>
              <a:schemeClr val="bg2"/>
            </a:solidFill>
            <a:prstDash val="solid"/>
            <a:headEnd type="none" w="med" len="med"/>
            <a:tailEnd type="triangle" w="med" len="med"/>
          </a:ln>
        </p:spPr>
      </p:sp>
      <p:pic>
        <p:nvPicPr>
          <p:cNvPr id="530445" name="Picture 3" descr="P7140019"/>
          <p:cNvPicPr>
            <a:picLocks noChangeAspect="1"/>
          </p:cNvPicPr>
          <p:nvPr/>
        </p:nvPicPr>
        <p:blipFill>
          <a:blip r:embed="rId1"/>
          <a:srcRect l="24809"/>
          <a:stretch>
            <a:fillRect/>
          </a:stretch>
        </p:blipFill>
        <p:spPr>
          <a:xfrm>
            <a:off x="5940425" y="4149725"/>
            <a:ext cx="3203575" cy="2401888"/>
          </a:xfrm>
          <a:prstGeom prst="rect">
            <a:avLst/>
          </a:prstGeom>
          <a:noFill/>
          <a:ln w="9525">
            <a:noFill/>
          </a:ln>
        </p:spPr>
      </p:pic>
      <p:sp>
        <p:nvSpPr>
          <p:cNvPr id="530446" name="Line 9"/>
          <p:cNvSpPr/>
          <p:nvPr/>
        </p:nvSpPr>
        <p:spPr>
          <a:xfrm flipH="1">
            <a:off x="5292725" y="5013325"/>
            <a:ext cx="863600" cy="0"/>
          </a:xfrm>
          <a:prstGeom prst="line">
            <a:avLst/>
          </a:prstGeom>
          <a:ln w="76200" cap="flat" cmpd="sng">
            <a:solidFill>
              <a:schemeClr val="bg2"/>
            </a:solidFill>
            <a:prstDash val="solid"/>
            <a:headEnd type="none" w="med" len="med"/>
            <a:tailEnd type="triangle" w="med" len="med"/>
          </a:ln>
        </p:spPr>
      </p:sp>
      <p:sp>
        <p:nvSpPr>
          <p:cNvPr id="530447" name="Text Box 10"/>
          <p:cNvSpPr txBox="1"/>
          <p:nvPr/>
        </p:nvSpPr>
        <p:spPr>
          <a:xfrm>
            <a:off x="3635375" y="4508500"/>
            <a:ext cx="1655763" cy="965200"/>
          </a:xfrm>
          <a:prstGeom prst="rect">
            <a:avLst/>
          </a:prstGeom>
          <a:solidFill>
            <a:schemeClr val="hlink"/>
          </a:solidFill>
          <a:ln w="19050" cap="flat" cmpd="sng">
            <a:solidFill>
              <a:srgbClr val="FFFFFF"/>
            </a:solidFill>
            <a:prstDash val="solid"/>
            <a:miter/>
            <a:headEnd type="none" w="med" len="med"/>
            <a:tailEnd type="none" w="med" len="med"/>
          </a:ln>
        </p:spPr>
        <p:txBody>
          <a:bodyPr>
            <a:spAutoFit/>
          </a:bodyPr>
          <a:p>
            <a:pPr>
              <a:buClrTx/>
            </a:pPr>
            <a:r>
              <a:rPr lang="zh-CN" altLang="en-US" sz="2800" dirty="0">
                <a:solidFill>
                  <a:srgbClr val="FFFFFF"/>
                </a:solidFill>
                <a:latin typeface="黑体" panose="02010609060101010101" pitchFamily="2" charset="-122"/>
                <a:ea typeface="黑体" panose="02010609060101010101" pitchFamily="2" charset="-122"/>
              </a:rPr>
              <a:t>流动水</a:t>
            </a:r>
            <a:endParaRPr lang="zh-CN" altLang="en-US" sz="2800" dirty="0">
              <a:solidFill>
                <a:srgbClr val="FFFFFF"/>
              </a:solidFill>
              <a:latin typeface="黑体" panose="02010609060101010101" pitchFamily="2" charset="-122"/>
              <a:ea typeface="黑体" panose="02010609060101010101" pitchFamily="2" charset="-122"/>
            </a:endParaRPr>
          </a:p>
          <a:p>
            <a:pPr>
              <a:buClrTx/>
            </a:pPr>
            <a:r>
              <a:rPr lang="zh-CN" altLang="en-US" sz="2800" dirty="0">
                <a:solidFill>
                  <a:srgbClr val="FFFFFF"/>
                </a:solidFill>
                <a:latin typeface="黑体" panose="02010609060101010101" pitchFamily="2" charset="-122"/>
                <a:ea typeface="黑体" panose="02010609060101010101" pitchFamily="2" charset="-122"/>
              </a:rPr>
              <a:t>清洗</a:t>
            </a:r>
            <a:endParaRPr lang="zh-CN" altLang="en-US" sz="2400" dirty="0">
              <a:solidFill>
                <a:schemeClr val="bg1"/>
              </a:solidFill>
              <a:latin typeface="Comic Sans MS" panose="030F0702030302020204" pitchFamily="66" charset="0"/>
            </a:endParaRPr>
          </a:p>
        </p:txBody>
      </p:sp>
      <p:sp>
        <p:nvSpPr>
          <p:cNvPr id="530448" name="Text Box 10"/>
          <p:cNvSpPr txBox="1"/>
          <p:nvPr/>
        </p:nvSpPr>
        <p:spPr>
          <a:xfrm>
            <a:off x="468313" y="4508500"/>
            <a:ext cx="2159000" cy="965200"/>
          </a:xfrm>
          <a:prstGeom prst="rect">
            <a:avLst/>
          </a:prstGeom>
          <a:solidFill>
            <a:schemeClr val="hlink"/>
          </a:solidFill>
          <a:ln w="19050" cap="flat" cmpd="sng">
            <a:solidFill>
              <a:srgbClr val="FFFFFF"/>
            </a:solidFill>
            <a:prstDash val="solid"/>
            <a:miter/>
            <a:headEnd type="none" w="med" len="med"/>
            <a:tailEnd type="none" w="med" len="med"/>
          </a:ln>
        </p:spPr>
        <p:txBody>
          <a:bodyPr>
            <a:spAutoFit/>
          </a:bodyPr>
          <a:p>
            <a:pPr>
              <a:spcBef>
                <a:spcPct val="50000"/>
              </a:spcBef>
              <a:buClrTx/>
            </a:pPr>
            <a:r>
              <a:rPr lang="zh-CN" altLang="en-US" sz="2800" dirty="0">
                <a:solidFill>
                  <a:srgbClr val="FFFFFF"/>
                </a:solidFill>
                <a:latin typeface="黑体" panose="02010609060101010101" pitchFamily="2" charset="-122"/>
                <a:ea typeface="黑体" panose="02010609060101010101" pitchFamily="2" charset="-122"/>
              </a:rPr>
              <a:t>干手（风干、一次性纸巾）</a:t>
            </a:r>
            <a:endParaRPr lang="zh-CN" altLang="en-US" sz="2800" dirty="0">
              <a:solidFill>
                <a:srgbClr val="FFFFFF"/>
              </a:solidFill>
              <a:latin typeface="黑体" panose="02010609060101010101" pitchFamily="2" charset="-122"/>
              <a:ea typeface="黑体" panose="02010609060101010101" pitchFamily="2" charset="-122"/>
            </a:endParaRPr>
          </a:p>
        </p:txBody>
      </p:sp>
      <p:sp>
        <p:nvSpPr>
          <p:cNvPr id="530449" name="Line 9"/>
          <p:cNvSpPr/>
          <p:nvPr/>
        </p:nvSpPr>
        <p:spPr>
          <a:xfrm flipH="1">
            <a:off x="2627313" y="5013325"/>
            <a:ext cx="1008062" cy="0"/>
          </a:xfrm>
          <a:prstGeom prst="line">
            <a:avLst/>
          </a:prstGeom>
          <a:ln w="76200" cap="flat" cmpd="sng">
            <a:solidFill>
              <a:schemeClr val="bg2"/>
            </a:solidFill>
            <a:prstDash val="solid"/>
            <a:headEnd type="none" w="med" len="med"/>
            <a:tailEnd type="triangle" w="med" len="med"/>
          </a:ln>
        </p:spPr>
      </p:sp>
      <p:pic>
        <p:nvPicPr>
          <p:cNvPr id="530450" name="Picture 4" descr="20071214135231"/>
          <p:cNvPicPr>
            <a:picLocks noChangeAspect="1"/>
          </p:cNvPicPr>
          <p:nvPr/>
        </p:nvPicPr>
        <p:blipFill>
          <a:blip r:embed="rId2"/>
          <a:srcRect t="9094" b="8530"/>
          <a:stretch>
            <a:fillRect/>
          </a:stretch>
        </p:blipFill>
        <p:spPr>
          <a:xfrm>
            <a:off x="323850" y="3860800"/>
            <a:ext cx="2735263" cy="2459038"/>
          </a:xfrm>
          <a:prstGeom prst="rect">
            <a:avLst/>
          </a:prstGeom>
          <a:noFill/>
          <a:ln w="9525">
            <a:noFill/>
          </a:ln>
        </p:spPr>
      </p:pic>
      <p:pic>
        <p:nvPicPr>
          <p:cNvPr id="530451" name="Picture 6" descr="m_3-317-34953317"/>
          <p:cNvPicPr>
            <a:picLocks noChangeAspect="1"/>
          </p:cNvPicPr>
          <p:nvPr/>
        </p:nvPicPr>
        <p:blipFill>
          <a:blip r:embed="rId3"/>
          <a:srcRect l="29843" t="10251" b="20439"/>
          <a:stretch>
            <a:fillRect/>
          </a:stretch>
        </p:blipFill>
        <p:spPr>
          <a:xfrm>
            <a:off x="250825" y="3789363"/>
            <a:ext cx="2808288" cy="2698750"/>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3959"/>
                                        </p:tgtEl>
                                        <p:attrNameLst>
                                          <p:attrName>style.visibility</p:attrName>
                                        </p:attrNameLst>
                                      </p:cBhvr>
                                      <p:to>
                                        <p:strVal val="visible"/>
                                      </p:to>
                                    </p:set>
                                    <p:animEffect transition="in" filter="wipe(left)">
                                      <p:cBhvr>
                                        <p:cTn id="7" dur="500"/>
                                        <p:tgtEl>
                                          <p:spTgt spid="40939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0436"/>
                                        </p:tgtEl>
                                        <p:attrNameLst>
                                          <p:attrName>style.visibility</p:attrName>
                                        </p:attrNameLst>
                                      </p:cBhvr>
                                      <p:to>
                                        <p:strVal val="visible"/>
                                      </p:to>
                                    </p:set>
                                    <p:animEffect transition="in" filter="wipe(left)">
                                      <p:cBhvr>
                                        <p:cTn id="11" dur="500"/>
                                        <p:tgtEl>
                                          <p:spTgt spid="53043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30439"/>
                                        </p:tgtEl>
                                        <p:attrNameLst>
                                          <p:attrName>style.visibility</p:attrName>
                                        </p:attrNameLst>
                                      </p:cBhvr>
                                      <p:to>
                                        <p:strVal val="visible"/>
                                      </p:to>
                                    </p:set>
                                    <p:animEffect transition="in" filter="checkerboard(across)">
                                      <p:cBhvr>
                                        <p:cTn id="16" dur="500"/>
                                        <p:tgtEl>
                                          <p:spTgt spid="53043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30441"/>
                                        </p:tgtEl>
                                        <p:attrNameLst>
                                          <p:attrName>style.visibility</p:attrName>
                                        </p:attrNameLst>
                                      </p:cBhvr>
                                      <p:to>
                                        <p:strVal val="visible"/>
                                      </p:to>
                                    </p:set>
                                    <p:animEffect transition="in" filter="checkerboard(across)">
                                      <p:cBhvr>
                                        <p:cTn id="21" dur="500"/>
                                        <p:tgtEl>
                                          <p:spTgt spid="530441"/>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530440"/>
                                        </p:tgtEl>
                                        <p:attrNameLst>
                                          <p:attrName>style.visibility</p:attrName>
                                        </p:attrNameLst>
                                      </p:cBhvr>
                                      <p:to>
                                        <p:strVal val="visible"/>
                                      </p:to>
                                    </p:set>
                                    <p:animEffect transition="in" filter="checkerboard(across)">
                                      <p:cBhvr>
                                        <p:cTn id="25" dur="500"/>
                                        <p:tgtEl>
                                          <p:spTgt spid="53044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530443"/>
                                        </p:tgtEl>
                                        <p:attrNameLst>
                                          <p:attrName>style.visibility</p:attrName>
                                        </p:attrNameLst>
                                      </p:cBhvr>
                                      <p:to>
                                        <p:strVal val="visible"/>
                                      </p:to>
                                    </p:set>
                                    <p:animEffect transition="in" filter="checkerboard(across)">
                                      <p:cBhvr>
                                        <p:cTn id="30" dur="500"/>
                                        <p:tgtEl>
                                          <p:spTgt spid="530443"/>
                                        </p:tgtEl>
                                      </p:cBhvr>
                                    </p:animEffect>
                                  </p:childTnLst>
                                </p:cTn>
                              </p:par>
                            </p:childTnLst>
                          </p:cTn>
                        </p:par>
                        <p:par>
                          <p:cTn id="31" fill="hold">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530442"/>
                                        </p:tgtEl>
                                        <p:attrNameLst>
                                          <p:attrName>style.visibility</p:attrName>
                                        </p:attrNameLst>
                                      </p:cBhvr>
                                      <p:to>
                                        <p:strVal val="visible"/>
                                      </p:to>
                                    </p:set>
                                    <p:animEffect transition="in" filter="checkerboard(across)">
                                      <p:cBhvr>
                                        <p:cTn id="34" dur="500"/>
                                        <p:tgtEl>
                                          <p:spTgt spid="53044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530444"/>
                                        </p:tgtEl>
                                        <p:attrNameLst>
                                          <p:attrName>style.visibility</p:attrName>
                                        </p:attrNameLst>
                                      </p:cBhvr>
                                      <p:to>
                                        <p:strVal val="visible"/>
                                      </p:to>
                                    </p:set>
                                    <p:animEffect transition="in" filter="slide(fromTop)">
                                      <p:cBhvr>
                                        <p:cTn id="39" dur="500"/>
                                        <p:tgtEl>
                                          <p:spTgt spid="530444"/>
                                        </p:tgtEl>
                                      </p:cBhvr>
                                    </p:animEffec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530438"/>
                                        </p:tgtEl>
                                        <p:attrNameLst>
                                          <p:attrName>style.visibility</p:attrName>
                                        </p:attrNameLst>
                                      </p:cBhvr>
                                      <p:to>
                                        <p:strVal val="visible"/>
                                      </p:to>
                                    </p:set>
                                    <p:animEffect transition="in" filter="checkerboard(across)">
                                      <p:cBhvr>
                                        <p:cTn id="43" dur="500"/>
                                        <p:tgtEl>
                                          <p:spTgt spid="53043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530445"/>
                                        </p:tgtEl>
                                        <p:attrNameLst>
                                          <p:attrName>style.visibility</p:attrName>
                                        </p:attrNameLst>
                                      </p:cBhvr>
                                      <p:to>
                                        <p:strVal val="visible"/>
                                      </p:to>
                                    </p:set>
                                    <p:animEffect transition="in" filter="blinds(horizontal)">
                                      <p:cBhvr>
                                        <p:cTn id="48" dur="500"/>
                                        <p:tgtEl>
                                          <p:spTgt spid="530445"/>
                                        </p:tgtEl>
                                      </p:cBhvr>
                                    </p:animEffect>
                                  </p:childTnLst>
                                  <p:subTnLst>
                                    <p:set>
                                      <p:cBhvr override="childStyle">
                                        <p:cTn dur="1" fill="hold" display="0" masterRel="nextClick" afterEffect="1"/>
                                        <p:tgtEl>
                                          <p:spTgt spid="530445"/>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530446"/>
                                        </p:tgtEl>
                                        <p:attrNameLst>
                                          <p:attrName>style.visibility</p:attrName>
                                        </p:attrNameLst>
                                      </p:cBhvr>
                                      <p:to>
                                        <p:strVal val="visible"/>
                                      </p:to>
                                    </p:set>
                                    <p:animEffect transition="in" filter="slide(fromTop)">
                                      <p:cBhvr>
                                        <p:cTn id="53" dur="500"/>
                                        <p:tgtEl>
                                          <p:spTgt spid="530446"/>
                                        </p:tgtEl>
                                      </p:cBhvr>
                                    </p:animEffect>
                                  </p:childTnLst>
                                </p:cTn>
                              </p:par>
                            </p:childTnLst>
                          </p:cTn>
                        </p:par>
                        <p:par>
                          <p:cTn id="54" fill="hold">
                            <p:stCondLst>
                              <p:cond delay="500"/>
                            </p:stCondLst>
                            <p:childTnLst>
                              <p:par>
                                <p:cTn id="55" presetID="5" presetClass="entr" presetSubtype="10" fill="hold" grpId="0" nodeType="afterEffect">
                                  <p:stCondLst>
                                    <p:cond delay="0"/>
                                  </p:stCondLst>
                                  <p:childTnLst>
                                    <p:set>
                                      <p:cBhvr>
                                        <p:cTn id="56" dur="1" fill="hold">
                                          <p:stCondLst>
                                            <p:cond delay="0"/>
                                          </p:stCondLst>
                                        </p:cTn>
                                        <p:tgtEl>
                                          <p:spTgt spid="530447"/>
                                        </p:tgtEl>
                                        <p:attrNameLst>
                                          <p:attrName>style.visibility</p:attrName>
                                        </p:attrNameLst>
                                      </p:cBhvr>
                                      <p:to>
                                        <p:strVal val="visible"/>
                                      </p:to>
                                    </p:set>
                                    <p:animEffect transition="in" filter="checkerboard(across)">
                                      <p:cBhvr>
                                        <p:cTn id="57" dur="500"/>
                                        <p:tgtEl>
                                          <p:spTgt spid="530447"/>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nodeType="clickEffect">
                                  <p:stCondLst>
                                    <p:cond delay="0"/>
                                  </p:stCondLst>
                                  <p:childTnLst>
                                    <p:set>
                                      <p:cBhvr>
                                        <p:cTn id="61" dur="1" fill="hold">
                                          <p:stCondLst>
                                            <p:cond delay="0"/>
                                          </p:stCondLst>
                                        </p:cTn>
                                        <p:tgtEl>
                                          <p:spTgt spid="530449"/>
                                        </p:tgtEl>
                                        <p:attrNameLst>
                                          <p:attrName>style.visibility</p:attrName>
                                        </p:attrNameLst>
                                      </p:cBhvr>
                                      <p:to>
                                        <p:strVal val="visible"/>
                                      </p:to>
                                    </p:set>
                                    <p:animEffect transition="in" filter="slide(fromTop)">
                                      <p:cBhvr>
                                        <p:cTn id="62" dur="500"/>
                                        <p:tgtEl>
                                          <p:spTgt spid="530449"/>
                                        </p:tgtEl>
                                      </p:cBhvr>
                                    </p:animEffect>
                                  </p:childTnLst>
                                </p:cTn>
                              </p:par>
                            </p:childTnLst>
                          </p:cTn>
                        </p:par>
                        <p:par>
                          <p:cTn id="63" fill="hold">
                            <p:stCondLst>
                              <p:cond delay="500"/>
                            </p:stCondLst>
                            <p:childTnLst>
                              <p:par>
                                <p:cTn id="64" presetID="5" presetClass="entr" presetSubtype="10" fill="hold" grpId="0" nodeType="afterEffect">
                                  <p:stCondLst>
                                    <p:cond delay="0"/>
                                  </p:stCondLst>
                                  <p:childTnLst>
                                    <p:set>
                                      <p:cBhvr>
                                        <p:cTn id="65" dur="1" fill="hold">
                                          <p:stCondLst>
                                            <p:cond delay="0"/>
                                          </p:stCondLst>
                                        </p:cTn>
                                        <p:tgtEl>
                                          <p:spTgt spid="530448"/>
                                        </p:tgtEl>
                                        <p:attrNameLst>
                                          <p:attrName>style.visibility</p:attrName>
                                        </p:attrNameLst>
                                      </p:cBhvr>
                                      <p:to>
                                        <p:strVal val="visible"/>
                                      </p:to>
                                    </p:set>
                                    <p:animEffect transition="in" filter="checkerboard(across)">
                                      <p:cBhvr>
                                        <p:cTn id="66" dur="500"/>
                                        <p:tgtEl>
                                          <p:spTgt spid="530448"/>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530450"/>
                                        </p:tgtEl>
                                        <p:attrNameLst>
                                          <p:attrName>style.visibility</p:attrName>
                                        </p:attrNameLst>
                                      </p:cBhvr>
                                      <p:to>
                                        <p:strVal val="visible"/>
                                      </p:to>
                                    </p:set>
                                    <p:animEffect transition="in" filter="blinds(horizontal)">
                                      <p:cBhvr>
                                        <p:cTn id="71" dur="500"/>
                                        <p:tgtEl>
                                          <p:spTgt spid="530450"/>
                                        </p:tgtEl>
                                      </p:cBhvr>
                                    </p:animEffect>
                                  </p:childTnLst>
                                  <p:subTnLst>
                                    <p:set>
                                      <p:cBhvr override="childStyle">
                                        <p:cTn dur="1" fill="hold" display="0" masterRel="nextClick" afterEffect="1"/>
                                        <p:tgtEl>
                                          <p:spTgt spid="530450"/>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30451"/>
                                        </p:tgtEl>
                                        <p:attrNameLst>
                                          <p:attrName>style.visibility</p:attrName>
                                        </p:attrNameLst>
                                      </p:cBhvr>
                                      <p:to>
                                        <p:strVal val="visible"/>
                                      </p:to>
                                    </p:set>
                                    <p:animEffect transition="in" filter="blinds(horizontal)">
                                      <p:cBhvr>
                                        <p:cTn id="76" dur="500"/>
                                        <p:tgtEl>
                                          <p:spTgt spid="530451"/>
                                        </p:tgtEl>
                                      </p:cBhvr>
                                    </p:animEffect>
                                  </p:childTnLst>
                                  <p:subTnLst>
                                    <p:set>
                                      <p:cBhvr override="childStyle">
                                        <p:cTn dur="1" fill="hold" display="0" masterRel="nextClick" afterEffect="1"/>
                                        <p:tgtEl>
                                          <p:spTgt spid="5304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6" grpId="0"/>
      <p:bldP spid="4093959" grpId="0" animBg="1"/>
      <p:bldP spid="530438" grpId="0" animBg="1"/>
      <p:bldP spid="530439" grpId="0" animBg="1"/>
      <p:bldP spid="530440" grpId="0" animBg="1"/>
      <p:bldP spid="530442" grpId="0" animBg="1"/>
      <p:bldP spid="530447" grpId="0" animBg="1"/>
      <p:bldP spid="5304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8706" name="标题 328705"/>
          <p:cNvSpPr>
            <a:spLocks noGrp="1"/>
          </p:cNvSpPr>
          <p:nvPr>
            <p:ph type="title"/>
          </p:nvPr>
        </p:nvSpPr>
        <p:spPr>
          <a:xfrm>
            <a:off x="971550" y="188913"/>
            <a:ext cx="6870700" cy="987425"/>
          </a:xfrm>
        </p:spPr>
        <p:txBody>
          <a:bodyPr anchor="b"/>
          <a:p>
            <a:r>
              <a:rPr lang="zh-CN" altLang="en-US" dirty="0"/>
              <a:t>洗手消毒设施</a:t>
            </a:r>
            <a:endParaRPr lang="zh-CN" altLang="en-US" dirty="0"/>
          </a:p>
        </p:txBody>
      </p:sp>
      <p:sp>
        <p:nvSpPr>
          <p:cNvPr id="328707" name="文本占位符 328706"/>
          <p:cNvSpPr>
            <a:spLocks noGrp="1"/>
          </p:cNvSpPr>
          <p:nvPr>
            <p:ph type="body" idx="1"/>
          </p:nvPr>
        </p:nvSpPr>
        <p:spPr>
          <a:xfrm>
            <a:off x="611188" y="1412875"/>
            <a:ext cx="7704137" cy="2089150"/>
          </a:xfrm>
        </p:spPr>
        <p:txBody>
          <a:bodyPr/>
          <a:p>
            <a:pPr>
              <a:lnSpc>
                <a:spcPct val="80000"/>
              </a:lnSpc>
            </a:pPr>
            <a:r>
              <a:rPr lang="zh-CN" altLang="en-US" sz="2800" dirty="0"/>
              <a:t>员工专用洗手消毒设施附近</a:t>
            </a:r>
            <a:r>
              <a:rPr lang="zh-CN" altLang="en-US" sz="2800" dirty="0">
                <a:solidFill>
                  <a:schemeClr val="tx2"/>
                </a:solidFill>
              </a:rPr>
              <a:t>应</a:t>
            </a:r>
            <a:r>
              <a:rPr lang="zh-CN" altLang="en-US" sz="2800" dirty="0"/>
              <a:t>有洗手消毒方法标识。</a:t>
            </a:r>
            <a:endParaRPr lang="zh-CN" altLang="en-US" sz="2800" dirty="0"/>
          </a:p>
          <a:p>
            <a:pPr>
              <a:lnSpc>
                <a:spcPct val="80000"/>
              </a:lnSpc>
            </a:pPr>
            <a:r>
              <a:rPr lang="zh-CN" altLang="en-US" sz="2800" dirty="0"/>
              <a:t>水笼头</a:t>
            </a:r>
            <a:r>
              <a:rPr lang="zh-CN" altLang="en-US" sz="2800" dirty="0">
                <a:solidFill>
                  <a:schemeClr val="tx2"/>
                </a:solidFill>
              </a:rPr>
              <a:t>宜</a:t>
            </a:r>
            <a:r>
              <a:rPr lang="zh-CN" altLang="en-US" sz="2800" dirty="0"/>
              <a:t>采用脚踏式、肘动式或感应式等非手动式开关或可自动关闭的开关，并</a:t>
            </a:r>
            <a:r>
              <a:rPr lang="zh-CN" altLang="en-US" sz="2800" dirty="0">
                <a:solidFill>
                  <a:schemeClr val="tx2"/>
                </a:solidFill>
              </a:rPr>
              <a:t>宜</a:t>
            </a:r>
            <a:r>
              <a:rPr lang="zh-CN" altLang="en-US" sz="2800" dirty="0"/>
              <a:t>提供温水（尤其在冬季） 。</a:t>
            </a:r>
            <a:endParaRPr lang="zh-CN" altLang="en-US" sz="2800" dirty="0"/>
          </a:p>
        </p:txBody>
      </p:sp>
      <p:pic>
        <p:nvPicPr>
          <p:cNvPr id="328708" name="Picture 5" descr="07 卫生设施03"/>
          <p:cNvPicPr>
            <a:picLocks noChangeAspect="1"/>
          </p:cNvPicPr>
          <p:nvPr/>
        </p:nvPicPr>
        <p:blipFill>
          <a:blip r:embed="rId1"/>
          <a:srcRect t="28165"/>
          <a:stretch>
            <a:fillRect/>
          </a:stretch>
        </p:blipFill>
        <p:spPr>
          <a:xfrm>
            <a:off x="0" y="3789363"/>
            <a:ext cx="2700338" cy="2025650"/>
          </a:xfrm>
          <a:prstGeom prst="rect">
            <a:avLst/>
          </a:prstGeom>
          <a:noFill/>
          <a:ln w="9525">
            <a:noFill/>
          </a:ln>
        </p:spPr>
      </p:pic>
      <p:pic>
        <p:nvPicPr>
          <p:cNvPr id="328709" name="Picture 5" descr="1094530028"/>
          <p:cNvPicPr>
            <a:picLocks noChangeAspect="1"/>
          </p:cNvPicPr>
          <p:nvPr/>
        </p:nvPicPr>
        <p:blipFill>
          <a:blip r:embed="rId2"/>
          <a:srcRect l="4630" t="13037" b="9666"/>
          <a:stretch>
            <a:fillRect/>
          </a:stretch>
        </p:blipFill>
        <p:spPr>
          <a:xfrm>
            <a:off x="7154863" y="3860800"/>
            <a:ext cx="1989137" cy="2017713"/>
          </a:xfrm>
          <a:prstGeom prst="rect">
            <a:avLst/>
          </a:prstGeom>
          <a:noFill/>
          <a:ln w="9525">
            <a:noFill/>
          </a:ln>
        </p:spPr>
      </p:pic>
      <p:pic>
        <p:nvPicPr>
          <p:cNvPr id="328710" name="Picture 6" descr="DSC01663"/>
          <p:cNvPicPr>
            <a:picLocks noChangeAspect="1"/>
          </p:cNvPicPr>
          <p:nvPr/>
        </p:nvPicPr>
        <p:blipFill>
          <a:blip r:embed="rId3"/>
          <a:stretch>
            <a:fillRect/>
          </a:stretch>
        </p:blipFill>
        <p:spPr>
          <a:xfrm>
            <a:off x="5076825" y="3860800"/>
            <a:ext cx="1892300" cy="2046288"/>
          </a:xfrm>
          <a:prstGeom prst="rect">
            <a:avLst/>
          </a:prstGeom>
          <a:noFill/>
          <a:ln w="9525">
            <a:noFill/>
          </a:ln>
        </p:spPr>
      </p:pic>
      <p:pic>
        <p:nvPicPr>
          <p:cNvPr id="328711" name="Picture 7" descr="07 卫生设施04"/>
          <p:cNvPicPr>
            <a:picLocks noChangeAspect="1"/>
          </p:cNvPicPr>
          <p:nvPr/>
        </p:nvPicPr>
        <p:blipFill>
          <a:blip r:embed="rId4"/>
          <a:srcRect l="30714" t="30814" r="23802" b="11644"/>
          <a:stretch>
            <a:fillRect/>
          </a:stretch>
        </p:blipFill>
        <p:spPr>
          <a:xfrm>
            <a:off x="2916238" y="3789363"/>
            <a:ext cx="1919287" cy="2135187"/>
          </a:xfrm>
          <a:prstGeom prst="rect">
            <a:avLst/>
          </a:prstGeom>
          <a:noFill/>
          <a:ln w="9525">
            <a:noFill/>
          </a:ln>
        </p:spPr>
      </p:pic>
      <p:sp>
        <p:nvSpPr>
          <p:cNvPr id="328712" name="动作按钮: 上一张 328711">
            <a:hlinkClick r:id="rId5" action="ppaction://hlinksldjump"/>
          </p:cNvPr>
          <p:cNvSpPr/>
          <p:nvPr/>
        </p:nvSpPr>
        <p:spPr>
          <a:xfrm>
            <a:off x="849630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8707">
                                            <p:txEl>
                                              <p:charRg st="0" end="24"/>
                                            </p:txEl>
                                          </p:spTgt>
                                        </p:tgtEl>
                                        <p:attrNameLst>
                                          <p:attrName>style.visibility</p:attrName>
                                        </p:attrNameLst>
                                      </p:cBhvr>
                                      <p:to>
                                        <p:strVal val="visible"/>
                                      </p:to>
                                    </p:set>
                                    <p:animEffect transition="in" filter="blinds(horizontal)">
                                      <p:cBhvr>
                                        <p:cTn id="7" dur="500"/>
                                        <p:tgtEl>
                                          <p:spTgt spid="328707">
                                            <p:txEl>
                                              <p:charRg st="0" end="24"/>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28708"/>
                                        </p:tgtEl>
                                        <p:attrNameLst>
                                          <p:attrName>style.visibility</p:attrName>
                                        </p:attrNameLst>
                                      </p:cBhvr>
                                      <p:to>
                                        <p:strVal val="visible"/>
                                      </p:to>
                                    </p:set>
                                    <p:animEffect transition="in" filter="blinds(horizontal)">
                                      <p:cBhvr>
                                        <p:cTn id="11" dur="500"/>
                                        <p:tgtEl>
                                          <p:spTgt spid="32870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28707">
                                            <p:txEl>
                                              <p:charRg st="24" end="74"/>
                                            </p:txEl>
                                          </p:spTgt>
                                        </p:tgtEl>
                                        <p:attrNameLst>
                                          <p:attrName>style.visibility</p:attrName>
                                        </p:attrNameLst>
                                      </p:cBhvr>
                                      <p:to>
                                        <p:strVal val="visible"/>
                                      </p:to>
                                    </p:set>
                                    <p:animEffect transition="in" filter="blinds(horizontal)">
                                      <p:cBhvr>
                                        <p:cTn id="16" dur="500"/>
                                        <p:tgtEl>
                                          <p:spTgt spid="328707">
                                            <p:txEl>
                                              <p:charRg st="24" end="74"/>
                                            </p:txEl>
                                          </p:spTgt>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328711"/>
                                        </p:tgtEl>
                                        <p:attrNameLst>
                                          <p:attrName>style.visibility</p:attrName>
                                        </p:attrNameLst>
                                      </p:cBhvr>
                                      <p:to>
                                        <p:strVal val="visible"/>
                                      </p:to>
                                    </p:set>
                                    <p:animEffect transition="in" filter="blinds(horizontal)">
                                      <p:cBhvr>
                                        <p:cTn id="20" dur="500"/>
                                        <p:tgtEl>
                                          <p:spTgt spid="328711"/>
                                        </p:tgtEl>
                                      </p:cBhvr>
                                    </p:animEffect>
                                  </p:childTnLst>
                                </p:cTn>
                              </p:par>
                            </p:childTnLst>
                          </p:cTn>
                        </p:par>
                        <p:par>
                          <p:cTn id="21" fill="hold">
                            <p:stCondLst>
                              <p:cond delay="1000"/>
                            </p:stCondLst>
                            <p:childTnLst>
                              <p:par>
                                <p:cTn id="22" presetID="3" presetClass="entr" presetSubtype="10" fill="hold" nodeType="afterEffect">
                                  <p:stCondLst>
                                    <p:cond delay="0"/>
                                  </p:stCondLst>
                                  <p:childTnLst>
                                    <p:set>
                                      <p:cBhvr>
                                        <p:cTn id="23" dur="1" fill="hold">
                                          <p:stCondLst>
                                            <p:cond delay="0"/>
                                          </p:stCondLst>
                                        </p:cTn>
                                        <p:tgtEl>
                                          <p:spTgt spid="328710"/>
                                        </p:tgtEl>
                                        <p:attrNameLst>
                                          <p:attrName>style.visibility</p:attrName>
                                        </p:attrNameLst>
                                      </p:cBhvr>
                                      <p:to>
                                        <p:strVal val="visible"/>
                                      </p:to>
                                    </p:set>
                                    <p:animEffect transition="in" filter="blinds(horizontal)">
                                      <p:cBhvr>
                                        <p:cTn id="24" dur="500"/>
                                        <p:tgtEl>
                                          <p:spTgt spid="328710"/>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328709"/>
                                        </p:tgtEl>
                                        <p:attrNameLst>
                                          <p:attrName>style.visibility</p:attrName>
                                        </p:attrNameLst>
                                      </p:cBhvr>
                                      <p:to>
                                        <p:strVal val="visible"/>
                                      </p:to>
                                    </p:set>
                                    <p:animEffect transition="in" filter="blinds(horizontal)">
                                      <p:cBhvr>
                                        <p:cTn id="28" dur="500"/>
                                        <p:tgtEl>
                                          <p:spTgt spid="328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标题 133121"/>
          <p:cNvSpPr>
            <a:spLocks noGrp="1"/>
          </p:cNvSpPr>
          <p:nvPr>
            <p:ph type="title"/>
          </p:nvPr>
        </p:nvSpPr>
        <p:spPr>
          <a:xfrm>
            <a:off x="684213" y="333375"/>
            <a:ext cx="6870700" cy="987425"/>
          </a:xfrm>
        </p:spPr>
        <p:txBody>
          <a:bodyPr anchor="b"/>
          <a:p>
            <a:r>
              <a:rPr lang="zh-CN" altLang="en-US" dirty="0"/>
              <a:t>餐饮服务环境的安全控制</a:t>
            </a:r>
            <a:endParaRPr lang="zh-CN" altLang="en-US" dirty="0"/>
          </a:p>
        </p:txBody>
      </p:sp>
      <p:sp>
        <p:nvSpPr>
          <p:cNvPr id="133123" name="文本占位符 133122"/>
          <p:cNvSpPr>
            <a:spLocks noGrp="1"/>
          </p:cNvSpPr>
          <p:nvPr>
            <p:ph type="body" idx="1"/>
          </p:nvPr>
        </p:nvSpPr>
        <p:spPr/>
        <p:txBody>
          <a:bodyPr/>
          <a:p>
            <a:r>
              <a:rPr lang="zh-CN" altLang="en-US" sz="3600" b="0" dirty="0"/>
              <a:t>选址卫生要求</a:t>
            </a:r>
            <a:endParaRPr lang="zh-CN" altLang="en-US" sz="3600" b="0" dirty="0"/>
          </a:p>
          <a:p>
            <a:r>
              <a:rPr lang="zh-CN" altLang="en-US" sz="3600" b="0" dirty="0">
                <a:hlinkClick r:id="rId1" action="ppaction://hlinksldjump"/>
              </a:rPr>
              <a:t>加工经营场所卫生要求</a:t>
            </a:r>
            <a:endParaRPr lang="zh-CN" altLang="en-US" sz="3600" b="0" dirty="0"/>
          </a:p>
          <a:p>
            <a:r>
              <a:rPr lang="zh-CN" altLang="en-US" sz="3600" b="0" dirty="0">
                <a:hlinkClick r:id="rId2" action="ppaction://hlinksldjump"/>
              </a:rPr>
              <a:t>设备与用具的安全控制</a:t>
            </a:r>
            <a:endParaRPr lang="zh-CN" altLang="en-US" sz="3600" b="0" dirty="0"/>
          </a:p>
          <a:p>
            <a:endParaRPr lang="zh-CN" altLang="en-US" b="0" dirty="0"/>
          </a:p>
        </p:txBody>
      </p:sp>
      <p:sp>
        <p:nvSpPr>
          <p:cNvPr id="133125" name="动作按钮: 上一张 133124">
            <a:hlinkClick r:id="rId3" action="ppaction://hlinksldjump"/>
          </p:cNvPr>
          <p:cNvSpPr/>
          <p:nvPr/>
        </p:nvSpPr>
        <p:spPr>
          <a:xfrm>
            <a:off x="8027988"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2802" name="标题 332801"/>
          <p:cNvSpPr>
            <a:spLocks noGrp="1"/>
          </p:cNvSpPr>
          <p:nvPr>
            <p:ph type="title"/>
          </p:nvPr>
        </p:nvSpPr>
        <p:spPr>
          <a:xfrm>
            <a:off x="755650" y="333375"/>
            <a:ext cx="6870700" cy="844550"/>
          </a:xfrm>
        </p:spPr>
        <p:txBody>
          <a:bodyPr anchor="b"/>
          <a:p>
            <a:r>
              <a:rPr lang="zh-CN" altLang="en-US" dirty="0"/>
              <a:t>加工经营场所卫生要求</a:t>
            </a:r>
            <a:endParaRPr lang="zh-CN" altLang="en-US" dirty="0"/>
          </a:p>
        </p:txBody>
      </p:sp>
      <p:sp>
        <p:nvSpPr>
          <p:cNvPr id="332803" name="文本占位符 332802"/>
          <p:cNvSpPr>
            <a:spLocks noGrp="1"/>
          </p:cNvSpPr>
          <p:nvPr>
            <p:ph type="body" idx="1"/>
          </p:nvPr>
        </p:nvSpPr>
        <p:spPr>
          <a:xfrm>
            <a:off x="684213" y="1341438"/>
            <a:ext cx="7696200" cy="792162"/>
          </a:xfrm>
        </p:spPr>
        <p:txBody>
          <a:bodyPr/>
          <a:p>
            <a:r>
              <a:rPr lang="zh-CN" altLang="en-US" dirty="0"/>
              <a:t>加工经营场所</a:t>
            </a:r>
            <a:endParaRPr lang="zh-CN" altLang="en-US" dirty="0"/>
          </a:p>
        </p:txBody>
      </p:sp>
      <p:grpSp>
        <p:nvGrpSpPr>
          <p:cNvPr id="332804" name="Group 2"/>
          <p:cNvGrpSpPr/>
          <p:nvPr/>
        </p:nvGrpSpPr>
        <p:grpSpPr>
          <a:xfrm>
            <a:off x="1403350" y="2205038"/>
            <a:ext cx="6108700" cy="2659062"/>
            <a:chOff x="866" y="1967"/>
            <a:chExt cx="3848" cy="1675"/>
          </a:xfrm>
        </p:grpSpPr>
        <p:sp>
          <p:nvSpPr>
            <p:cNvPr id="332805" name="Rectangle 3"/>
            <p:cNvSpPr/>
            <p:nvPr/>
          </p:nvSpPr>
          <p:spPr>
            <a:xfrm>
              <a:off x="895" y="1967"/>
              <a:ext cx="3819" cy="1675"/>
            </a:xfrm>
            <a:prstGeom prst="rect">
              <a:avLst/>
            </a:prstGeom>
            <a:solidFill>
              <a:srgbClr val="00FF00"/>
            </a:solidFill>
            <a:ln w="57150" cap="flat" cmpd="sng">
              <a:solidFill>
                <a:schemeClr val="hlink"/>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32806" name="Rectangle 4"/>
            <p:cNvSpPr/>
            <p:nvPr/>
          </p:nvSpPr>
          <p:spPr>
            <a:xfrm>
              <a:off x="886" y="1967"/>
              <a:ext cx="1702" cy="1073"/>
            </a:xfrm>
            <a:prstGeom prst="rect">
              <a:avLst/>
            </a:prstGeom>
            <a:solidFill>
              <a:srgbClr val="FF0000"/>
            </a:solidFill>
            <a:ln w="57150" cap="flat" cmpd="sng">
              <a:solidFill>
                <a:schemeClr val="hlink"/>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32807" name="Rectangle 5"/>
            <p:cNvSpPr/>
            <p:nvPr/>
          </p:nvSpPr>
          <p:spPr>
            <a:xfrm>
              <a:off x="895" y="3040"/>
              <a:ext cx="1684" cy="593"/>
            </a:xfrm>
            <a:prstGeom prst="rect">
              <a:avLst/>
            </a:prstGeom>
            <a:solidFill>
              <a:srgbClr val="FFFF00"/>
            </a:solidFill>
            <a:ln w="57150" cap="flat" cmpd="sng">
              <a:solidFill>
                <a:schemeClr val="hlink"/>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32808" name="Rectangle 6"/>
            <p:cNvSpPr/>
            <p:nvPr/>
          </p:nvSpPr>
          <p:spPr>
            <a:xfrm>
              <a:off x="999" y="2303"/>
              <a:ext cx="1502" cy="421"/>
            </a:xfrm>
            <a:prstGeom prst="rect">
              <a:avLst/>
            </a:prstGeom>
            <a:noFill/>
            <a:ln w="9525">
              <a:noFill/>
            </a:ln>
          </p:spPr>
          <p:txBody>
            <a:bodyPr/>
            <a:p>
              <a:pPr marL="342900" indent="-342900">
                <a:spcBef>
                  <a:spcPct val="20000"/>
                </a:spcBef>
                <a:buClrTx/>
              </a:pPr>
              <a:r>
                <a:rPr lang="zh-CN" altLang="en-US" sz="3200" dirty="0">
                  <a:latin typeface="Times" pitchFamily="18" charset="0"/>
                </a:rPr>
                <a:t>食品处理区</a:t>
              </a:r>
              <a:endParaRPr lang="zh-CN" altLang="en-US" sz="3200" dirty="0">
                <a:latin typeface="Times" pitchFamily="18" charset="0"/>
              </a:endParaRPr>
            </a:p>
          </p:txBody>
        </p:sp>
        <p:sp>
          <p:nvSpPr>
            <p:cNvPr id="332809" name="Rectangle 7"/>
            <p:cNvSpPr/>
            <p:nvPr/>
          </p:nvSpPr>
          <p:spPr>
            <a:xfrm>
              <a:off x="866" y="3163"/>
              <a:ext cx="1768" cy="359"/>
            </a:xfrm>
            <a:prstGeom prst="rect">
              <a:avLst/>
            </a:prstGeom>
            <a:noFill/>
            <a:ln w="9525">
              <a:noFill/>
            </a:ln>
          </p:spPr>
          <p:txBody>
            <a:bodyPr/>
            <a:p>
              <a:pPr marL="342900" indent="-342900">
                <a:spcBef>
                  <a:spcPct val="20000"/>
                </a:spcBef>
                <a:buClrTx/>
              </a:pPr>
              <a:r>
                <a:rPr lang="zh-CN" altLang="en-US" sz="3200" dirty="0">
                  <a:latin typeface="Times" pitchFamily="18" charset="0"/>
                </a:rPr>
                <a:t>非食品处理区</a:t>
              </a:r>
              <a:endParaRPr lang="zh-CN" altLang="en-US" sz="3200" dirty="0">
                <a:latin typeface="Times" pitchFamily="18" charset="0"/>
              </a:endParaRPr>
            </a:p>
          </p:txBody>
        </p:sp>
        <p:sp>
          <p:nvSpPr>
            <p:cNvPr id="332810" name="Rectangle 8"/>
            <p:cNvSpPr/>
            <p:nvPr/>
          </p:nvSpPr>
          <p:spPr>
            <a:xfrm>
              <a:off x="2975" y="2649"/>
              <a:ext cx="1324" cy="461"/>
            </a:xfrm>
            <a:prstGeom prst="rect">
              <a:avLst/>
            </a:prstGeom>
            <a:noFill/>
            <a:ln w="9525">
              <a:noFill/>
            </a:ln>
          </p:spPr>
          <p:txBody>
            <a:bodyPr/>
            <a:p>
              <a:pPr marL="342900" indent="-342900">
                <a:spcBef>
                  <a:spcPct val="20000"/>
                </a:spcBef>
                <a:buClrTx/>
              </a:pPr>
              <a:r>
                <a:rPr lang="zh-CN" altLang="en-US" sz="3200" dirty="0">
                  <a:latin typeface="Times" pitchFamily="18" charset="0"/>
                </a:rPr>
                <a:t>就餐场所 </a:t>
              </a:r>
              <a:endParaRPr lang="zh-CN" altLang="en-US" sz="3200" dirty="0">
                <a:latin typeface="Times" pitchFamily="18" charset="0"/>
              </a:endParaRPr>
            </a:p>
          </p:txBody>
        </p:sp>
      </p:gr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3826" name="标题 333825"/>
          <p:cNvSpPr>
            <a:spLocks noGrp="1"/>
          </p:cNvSpPr>
          <p:nvPr>
            <p:ph type="title"/>
          </p:nvPr>
        </p:nvSpPr>
        <p:spPr>
          <a:xfrm>
            <a:off x="755650" y="333375"/>
            <a:ext cx="6870700" cy="844550"/>
          </a:xfrm>
        </p:spPr>
        <p:txBody>
          <a:bodyPr anchor="b"/>
          <a:p>
            <a:r>
              <a:rPr lang="zh-CN" altLang="en-US" dirty="0"/>
              <a:t>加工经营场所卫生要求</a:t>
            </a:r>
            <a:endParaRPr lang="zh-CN" altLang="en-US" dirty="0"/>
          </a:p>
        </p:txBody>
      </p:sp>
      <p:sp>
        <p:nvSpPr>
          <p:cNvPr id="333827" name="文本占位符 333826"/>
          <p:cNvSpPr>
            <a:spLocks noGrp="1"/>
          </p:cNvSpPr>
          <p:nvPr>
            <p:ph type="body" idx="1"/>
          </p:nvPr>
        </p:nvSpPr>
        <p:spPr>
          <a:xfrm>
            <a:off x="684213" y="1341438"/>
            <a:ext cx="7920037" cy="4032250"/>
          </a:xfrm>
        </p:spPr>
        <p:txBody>
          <a:bodyPr/>
          <a:p>
            <a:pPr>
              <a:lnSpc>
                <a:spcPct val="90000"/>
              </a:lnSpc>
            </a:pPr>
            <a:r>
              <a:rPr lang="zh-CN" altLang="en-US" sz="2800" dirty="0"/>
              <a:t>食品处理区：指食品的粗加工、切配、烹调和备餐场所、专间、食品库房、餐用具清洗消毒和保洁场所等区域，分为</a:t>
            </a:r>
            <a:r>
              <a:rPr lang="zh-CN" altLang="en-US" sz="2800" dirty="0">
                <a:solidFill>
                  <a:schemeClr val="tx2"/>
                </a:solidFill>
              </a:rPr>
              <a:t>清洁操作区、准清洁操作区、一般操作区。</a:t>
            </a:r>
            <a:endParaRPr lang="zh-CN" altLang="en-US" sz="2800" dirty="0">
              <a:solidFill>
                <a:schemeClr val="tx2"/>
              </a:solidFill>
            </a:endParaRPr>
          </a:p>
          <a:p>
            <a:pPr>
              <a:lnSpc>
                <a:spcPct val="90000"/>
              </a:lnSpc>
            </a:pPr>
            <a:r>
              <a:rPr lang="zh-CN" altLang="en-US" sz="2800" dirty="0"/>
              <a:t>非食品处理区：指办公室、厕所、更衣场所、非食品库房等非直接处理食品的区域。</a:t>
            </a:r>
            <a:endParaRPr lang="zh-CN" altLang="en-US" sz="2800" dirty="0"/>
          </a:p>
          <a:p>
            <a:pPr>
              <a:lnSpc>
                <a:spcPct val="90000"/>
              </a:lnSpc>
            </a:pPr>
            <a:r>
              <a:rPr lang="zh-CN" altLang="en-US" sz="2800" dirty="0"/>
              <a:t>就餐场所：指供消费者就餐的场所，但不包括供就餐者专用的厕所、门厅、大堂休息厅、歌舞台等辅助就餐的场所。</a:t>
            </a:r>
            <a:endParaRPr lang="zh-CN" altLang="en-US" sz="28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3827">
                                            <p:txEl>
                                              <p:charRg st="0" end="71"/>
                                            </p:txEl>
                                          </p:spTgt>
                                        </p:tgtEl>
                                        <p:attrNameLst>
                                          <p:attrName>style.visibility</p:attrName>
                                        </p:attrNameLst>
                                      </p:cBhvr>
                                      <p:to>
                                        <p:strVal val="visible"/>
                                      </p:to>
                                    </p:set>
                                    <p:animEffect transition="in" filter="blinds(horizontal)">
                                      <p:cBhvr>
                                        <p:cTn id="7" dur="500"/>
                                        <p:tgtEl>
                                          <p:spTgt spid="333827">
                                            <p:txEl>
                                              <p:charRg st="0" end="7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3827">
                                            <p:txEl>
                                              <p:charRg st="71" end="109"/>
                                            </p:txEl>
                                          </p:spTgt>
                                        </p:tgtEl>
                                        <p:attrNameLst>
                                          <p:attrName>style.visibility</p:attrName>
                                        </p:attrNameLst>
                                      </p:cBhvr>
                                      <p:to>
                                        <p:strVal val="visible"/>
                                      </p:to>
                                    </p:set>
                                    <p:animEffect transition="in" filter="blinds(horizontal)">
                                      <p:cBhvr>
                                        <p:cTn id="12" dur="500"/>
                                        <p:tgtEl>
                                          <p:spTgt spid="333827">
                                            <p:txEl>
                                              <p:charRg st="71" end="10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3827">
                                            <p:txEl>
                                              <p:charRg st="109" end="161"/>
                                            </p:txEl>
                                          </p:spTgt>
                                        </p:tgtEl>
                                        <p:attrNameLst>
                                          <p:attrName>style.visibility</p:attrName>
                                        </p:attrNameLst>
                                      </p:cBhvr>
                                      <p:to>
                                        <p:strVal val="visible"/>
                                      </p:to>
                                    </p:set>
                                    <p:animEffect transition="in" filter="blinds(horizontal)">
                                      <p:cBhvr>
                                        <p:cTn id="17" dur="500"/>
                                        <p:tgtEl>
                                          <p:spTgt spid="333827">
                                            <p:txEl>
                                              <p:charRg st="109" end="16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6900" name="Picture 2"/>
          <p:cNvPicPr>
            <a:picLocks noChangeAspect="1"/>
          </p:cNvPicPr>
          <p:nvPr/>
        </p:nvPicPr>
        <p:blipFill>
          <a:blip r:embed="rId1"/>
          <a:stretch>
            <a:fillRect/>
          </a:stretch>
        </p:blipFill>
        <p:spPr>
          <a:xfrm>
            <a:off x="-96837" y="0"/>
            <a:ext cx="9240837" cy="6858000"/>
          </a:xfrm>
          <a:prstGeom prst="rect">
            <a:avLst/>
          </a:prstGeom>
          <a:noFill/>
          <a:ln w="9525">
            <a:noFill/>
          </a:ln>
        </p:spPr>
      </p:pic>
      <p:sp>
        <p:nvSpPr>
          <p:cNvPr id="336901" name="文本框 336900"/>
          <p:cNvSpPr txBox="1"/>
          <p:nvPr/>
        </p:nvSpPr>
        <p:spPr>
          <a:xfrm>
            <a:off x="2843213" y="6491288"/>
            <a:ext cx="3889375" cy="366712"/>
          </a:xfrm>
          <a:prstGeom prst="rect">
            <a:avLst/>
          </a:prstGeom>
          <a:noFill/>
          <a:ln w="9525">
            <a:noFill/>
          </a:ln>
        </p:spPr>
        <p:txBody>
          <a:bodyPr>
            <a:spAutoFit/>
          </a:bodyPr>
          <a:p>
            <a:pPr algn="ctr">
              <a:spcBef>
                <a:spcPct val="50000"/>
              </a:spcBef>
              <a:buClrTx/>
            </a:pPr>
            <a:r>
              <a:rPr lang="zh-CN" altLang="en-US" dirty="0">
                <a:latin typeface="Comic Sans MS" panose="030F0702030302020204" pitchFamily="66" charset="0"/>
              </a:rPr>
              <a:t>中型餐饮企业布局参考图</a:t>
            </a:r>
            <a:endParaRPr lang="zh-CN" altLang="en-US" dirty="0">
              <a:latin typeface="Comic Sans MS" panose="030F0702030302020204" pitchFamily="66" charset="0"/>
            </a:endParaRPr>
          </a:p>
        </p:txBody>
      </p:sp>
      <p:sp>
        <p:nvSpPr>
          <p:cNvPr id="336902" name="矩形 336901"/>
          <p:cNvSpPr/>
          <p:nvPr/>
        </p:nvSpPr>
        <p:spPr>
          <a:xfrm>
            <a:off x="0" y="3933825"/>
            <a:ext cx="1979613" cy="2232025"/>
          </a:xfrm>
          <a:prstGeom prst="rect">
            <a:avLst/>
          </a:prstGeom>
          <a:noFill/>
          <a:ln w="38100" cap="flat" cmpd="sng">
            <a:solidFill>
              <a:schemeClr val="tx2"/>
            </a:solidFill>
            <a:prstDash val="solid"/>
            <a:miter/>
            <a:headEnd type="none" w="med" len="med"/>
            <a:tailEnd type="none" w="med" len="med"/>
          </a:ln>
        </p:spPr>
        <p:txBody>
          <a:bodyPr/>
          <a:p>
            <a:endParaRPr lang="zh-CN" altLang="en-US"/>
          </a:p>
        </p:txBody>
      </p:sp>
      <p:sp>
        <p:nvSpPr>
          <p:cNvPr id="336903" name="矩形 336902"/>
          <p:cNvSpPr/>
          <p:nvPr/>
        </p:nvSpPr>
        <p:spPr>
          <a:xfrm>
            <a:off x="2124075" y="4005263"/>
            <a:ext cx="4897438" cy="2232025"/>
          </a:xfrm>
          <a:prstGeom prst="rect">
            <a:avLst/>
          </a:prstGeom>
          <a:noFill/>
          <a:ln w="38100" cap="flat" cmpd="sng">
            <a:solidFill>
              <a:schemeClr val="tx2"/>
            </a:solidFill>
            <a:prstDash val="solid"/>
            <a:miter/>
            <a:headEnd type="none" w="med" len="med"/>
            <a:tailEnd type="none" w="med" len="med"/>
          </a:ln>
        </p:spPr>
        <p:txBody>
          <a:bodyPr/>
          <a:p>
            <a:endParaRPr lang="zh-CN" altLang="en-US"/>
          </a:p>
        </p:txBody>
      </p:sp>
      <p:sp>
        <p:nvSpPr>
          <p:cNvPr id="336907" name="矩形 336906"/>
          <p:cNvSpPr/>
          <p:nvPr/>
        </p:nvSpPr>
        <p:spPr>
          <a:xfrm>
            <a:off x="2268538" y="0"/>
            <a:ext cx="2374900" cy="3933825"/>
          </a:xfrm>
          <a:prstGeom prst="rect">
            <a:avLst/>
          </a:prstGeom>
          <a:noFill/>
          <a:ln w="38100" cap="flat" cmpd="sng">
            <a:solidFill>
              <a:srgbClr val="0000FF"/>
            </a:solidFill>
            <a:prstDash val="solid"/>
            <a:miter/>
            <a:headEnd type="none" w="med" len="med"/>
            <a:tailEnd type="none" w="med" len="med"/>
          </a:ln>
        </p:spPr>
        <p:txBody>
          <a:bodyPr/>
          <a:p>
            <a:endParaRPr lang="zh-CN" altLang="en-US"/>
          </a:p>
        </p:txBody>
      </p:sp>
      <p:sp>
        <p:nvSpPr>
          <p:cNvPr id="336908" name="矩形 336907"/>
          <p:cNvSpPr/>
          <p:nvPr/>
        </p:nvSpPr>
        <p:spPr>
          <a:xfrm>
            <a:off x="0" y="0"/>
            <a:ext cx="2124075" cy="1557338"/>
          </a:xfrm>
          <a:prstGeom prst="rect">
            <a:avLst/>
          </a:prstGeom>
          <a:noFill/>
          <a:ln w="38100" cap="flat" cmpd="sng">
            <a:solidFill>
              <a:srgbClr val="0000FF"/>
            </a:solidFill>
            <a:prstDash val="solid"/>
            <a:miter/>
            <a:headEnd type="none" w="med" len="med"/>
            <a:tailEnd type="none" w="med" len="med"/>
          </a:ln>
        </p:spPr>
        <p:txBody>
          <a:bodyPr/>
          <a:p>
            <a:endParaRPr lang="zh-CN" altLang="en-US"/>
          </a:p>
        </p:txBody>
      </p:sp>
      <p:sp>
        <p:nvSpPr>
          <p:cNvPr id="336909" name="矩形 336908"/>
          <p:cNvSpPr/>
          <p:nvPr/>
        </p:nvSpPr>
        <p:spPr>
          <a:xfrm>
            <a:off x="0" y="1628775"/>
            <a:ext cx="2159000" cy="2232025"/>
          </a:xfrm>
          <a:prstGeom prst="rect">
            <a:avLst/>
          </a:prstGeom>
          <a:noFill/>
          <a:ln w="38100" cap="flat" cmpd="sng">
            <a:solidFill>
              <a:schemeClr val="hlink"/>
            </a:solidFill>
            <a:prstDash val="solid"/>
            <a:miter/>
            <a:headEnd type="none" w="med" len="med"/>
            <a:tailEnd type="none" w="med" len="med"/>
          </a:ln>
        </p:spPr>
        <p:txBody>
          <a:bodyPr/>
          <a:p>
            <a:endParaRPr lang="zh-CN" altLang="en-US"/>
          </a:p>
        </p:txBody>
      </p:sp>
      <p:sp>
        <p:nvSpPr>
          <p:cNvPr id="336910" name="矩形 336909"/>
          <p:cNvSpPr/>
          <p:nvPr/>
        </p:nvSpPr>
        <p:spPr>
          <a:xfrm>
            <a:off x="4787900" y="0"/>
            <a:ext cx="4032250" cy="3860800"/>
          </a:xfrm>
          <a:prstGeom prst="rect">
            <a:avLst/>
          </a:prstGeom>
          <a:noFill/>
          <a:ln w="38100" cap="flat" cmpd="sng">
            <a:solidFill>
              <a:schemeClr val="hlink"/>
            </a:solidFill>
            <a:prstDash val="solid"/>
            <a:miter/>
            <a:headEnd type="none" w="med" len="med"/>
            <a:tailEnd type="none" w="med" len="med"/>
          </a:ln>
        </p:spPr>
        <p:txBody>
          <a:bodyPr/>
          <a:p>
            <a:endParaRPr lang="zh-CN" altLang="en-US"/>
          </a:p>
        </p:txBody>
      </p:sp>
      <p:sp>
        <p:nvSpPr>
          <p:cNvPr id="336911" name="矩形 336910"/>
          <p:cNvSpPr/>
          <p:nvPr/>
        </p:nvSpPr>
        <p:spPr>
          <a:xfrm>
            <a:off x="7164388" y="4005263"/>
            <a:ext cx="1763712" cy="2232025"/>
          </a:xfrm>
          <a:prstGeom prst="rect">
            <a:avLst/>
          </a:prstGeom>
          <a:noFill/>
          <a:ln w="38100" cap="flat" cmpd="sng">
            <a:solidFill>
              <a:schemeClr val="hlink"/>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6902"/>
                                        </p:tgtEl>
                                        <p:attrNameLst>
                                          <p:attrName>style.visibility</p:attrName>
                                        </p:attrNameLst>
                                      </p:cBhvr>
                                      <p:to>
                                        <p:strVal val="visible"/>
                                      </p:to>
                                    </p:set>
                                    <p:animEffect transition="in" filter="circle(in)">
                                      <p:cBhvr>
                                        <p:cTn id="7" dur="1000"/>
                                        <p:tgtEl>
                                          <p:spTgt spid="336902"/>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336903"/>
                                        </p:tgtEl>
                                        <p:attrNameLst>
                                          <p:attrName>style.visibility</p:attrName>
                                        </p:attrNameLst>
                                      </p:cBhvr>
                                      <p:to>
                                        <p:strVal val="visible"/>
                                      </p:to>
                                    </p:set>
                                    <p:animEffect transition="in" filter="circle(in)">
                                      <p:cBhvr>
                                        <p:cTn id="11" dur="1000"/>
                                        <p:tgtEl>
                                          <p:spTgt spid="33690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36908"/>
                                        </p:tgtEl>
                                        <p:attrNameLst>
                                          <p:attrName>style.visibility</p:attrName>
                                        </p:attrNameLst>
                                      </p:cBhvr>
                                      <p:to>
                                        <p:strVal val="visible"/>
                                      </p:to>
                                    </p:set>
                                    <p:animEffect transition="in" filter="circle(in)">
                                      <p:cBhvr>
                                        <p:cTn id="16" dur="1000"/>
                                        <p:tgtEl>
                                          <p:spTgt spid="336908"/>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336907"/>
                                        </p:tgtEl>
                                        <p:attrNameLst>
                                          <p:attrName>style.visibility</p:attrName>
                                        </p:attrNameLst>
                                      </p:cBhvr>
                                      <p:to>
                                        <p:strVal val="visible"/>
                                      </p:to>
                                    </p:set>
                                    <p:animEffect transition="in" filter="circle(in)">
                                      <p:cBhvr>
                                        <p:cTn id="20" dur="1000"/>
                                        <p:tgtEl>
                                          <p:spTgt spid="33690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36909"/>
                                        </p:tgtEl>
                                        <p:attrNameLst>
                                          <p:attrName>style.visibility</p:attrName>
                                        </p:attrNameLst>
                                      </p:cBhvr>
                                      <p:to>
                                        <p:strVal val="visible"/>
                                      </p:to>
                                    </p:set>
                                    <p:animEffect transition="in" filter="circle(in)">
                                      <p:cBhvr>
                                        <p:cTn id="25" dur="1000"/>
                                        <p:tgtEl>
                                          <p:spTgt spid="336909"/>
                                        </p:tgtEl>
                                      </p:cBhvr>
                                    </p:animEffect>
                                  </p:childTnLst>
                                </p:cTn>
                              </p:par>
                            </p:childTnLst>
                          </p:cTn>
                        </p:par>
                        <p:par>
                          <p:cTn id="26" fill="hold">
                            <p:stCondLst>
                              <p:cond delay="1000"/>
                            </p:stCondLst>
                            <p:childTnLst>
                              <p:par>
                                <p:cTn id="27" presetID="6" presetClass="entr" presetSubtype="16" fill="hold" nodeType="afterEffect">
                                  <p:stCondLst>
                                    <p:cond delay="0"/>
                                  </p:stCondLst>
                                  <p:childTnLst>
                                    <p:set>
                                      <p:cBhvr>
                                        <p:cTn id="28" dur="1" fill="hold">
                                          <p:stCondLst>
                                            <p:cond delay="0"/>
                                          </p:stCondLst>
                                        </p:cTn>
                                        <p:tgtEl>
                                          <p:spTgt spid="336910"/>
                                        </p:tgtEl>
                                        <p:attrNameLst>
                                          <p:attrName>style.visibility</p:attrName>
                                        </p:attrNameLst>
                                      </p:cBhvr>
                                      <p:to>
                                        <p:strVal val="visible"/>
                                      </p:to>
                                    </p:set>
                                    <p:animEffect transition="in" filter="circle(in)">
                                      <p:cBhvr>
                                        <p:cTn id="29" dur="1000"/>
                                        <p:tgtEl>
                                          <p:spTgt spid="336910"/>
                                        </p:tgtEl>
                                      </p:cBhvr>
                                    </p:animEffect>
                                  </p:childTnLst>
                                </p:cTn>
                              </p:par>
                            </p:childTnLst>
                          </p:cTn>
                        </p:par>
                        <p:par>
                          <p:cTn id="30" fill="hold">
                            <p:stCondLst>
                              <p:cond delay="2000"/>
                            </p:stCondLst>
                            <p:childTnLst>
                              <p:par>
                                <p:cTn id="31" presetID="6" presetClass="entr" presetSubtype="16" fill="hold" nodeType="afterEffect">
                                  <p:stCondLst>
                                    <p:cond delay="0"/>
                                  </p:stCondLst>
                                  <p:childTnLst>
                                    <p:set>
                                      <p:cBhvr>
                                        <p:cTn id="32" dur="1" fill="hold">
                                          <p:stCondLst>
                                            <p:cond delay="0"/>
                                          </p:stCondLst>
                                        </p:cTn>
                                        <p:tgtEl>
                                          <p:spTgt spid="336911"/>
                                        </p:tgtEl>
                                        <p:attrNameLst>
                                          <p:attrName>style.visibility</p:attrName>
                                        </p:attrNameLst>
                                      </p:cBhvr>
                                      <p:to>
                                        <p:strVal val="visible"/>
                                      </p:to>
                                    </p:set>
                                    <p:animEffect transition="in" filter="circle(in)">
                                      <p:cBhvr>
                                        <p:cTn id="33" dur="1000"/>
                                        <p:tgtEl>
                                          <p:spTgt spid="336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15570" y="509270"/>
            <a:ext cx="9295765" cy="5736590"/>
          </a:xfrm>
          <a:prstGeom prst="rect">
            <a:avLst/>
          </a:prstGeom>
        </p:spPr>
      </p:pic>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3" name="文本框 138242"/>
          <p:cNvSpPr txBox="1"/>
          <p:nvPr/>
        </p:nvSpPr>
        <p:spPr>
          <a:xfrm>
            <a:off x="800100" y="692150"/>
            <a:ext cx="458788" cy="5689600"/>
          </a:xfrm>
          <a:prstGeom prst="rect">
            <a:avLst/>
          </a:prstGeom>
          <a:noFill/>
          <a:ln w="9525">
            <a:noFill/>
          </a:ln>
        </p:spPr>
        <p:txBody>
          <a:bodyPr vert="eaVert">
            <a:spAutoFit/>
          </a:bodyPr>
          <a:p>
            <a:pPr>
              <a:spcBef>
                <a:spcPct val="50000"/>
              </a:spcBef>
              <a:buClrTx/>
            </a:pPr>
            <a:endParaRPr lang="zh-CN" altLang="en-US" dirty="0">
              <a:latin typeface="Comic Sans MS" panose="030F0702030302020204" pitchFamily="66" charset="0"/>
            </a:endParaRPr>
          </a:p>
        </p:txBody>
      </p:sp>
      <p:sp>
        <p:nvSpPr>
          <p:cNvPr id="138257" name="标题 138256"/>
          <p:cNvSpPr>
            <a:spLocks noGrp="1"/>
          </p:cNvSpPr>
          <p:nvPr>
            <p:ph type="title"/>
          </p:nvPr>
        </p:nvSpPr>
        <p:spPr>
          <a:xfrm>
            <a:off x="755650" y="476250"/>
            <a:ext cx="6870700" cy="771525"/>
          </a:xfrm>
        </p:spPr>
        <p:txBody>
          <a:bodyPr anchor="b"/>
          <a:p>
            <a:r>
              <a:rPr lang="zh-CN" altLang="en-US" sz="4000" dirty="0">
                <a:latin typeface="黑体" panose="02010609060101010101" pitchFamily="2" charset="-122"/>
              </a:rPr>
              <a:t>食品处理区布局要求</a:t>
            </a:r>
            <a:endParaRPr lang="zh-CN" altLang="en-US" sz="4000" dirty="0">
              <a:latin typeface="黑体" panose="02010609060101010101" pitchFamily="2" charset="-122"/>
            </a:endParaRPr>
          </a:p>
        </p:txBody>
      </p:sp>
      <p:sp>
        <p:nvSpPr>
          <p:cNvPr id="138258" name="文本占位符 138257"/>
          <p:cNvSpPr>
            <a:spLocks noGrp="1"/>
          </p:cNvSpPr>
          <p:nvPr>
            <p:ph type="body" idx="1"/>
          </p:nvPr>
        </p:nvSpPr>
        <p:spPr>
          <a:xfrm>
            <a:off x="611188" y="1773238"/>
            <a:ext cx="7696200" cy="3657600"/>
          </a:xfrm>
        </p:spPr>
        <p:txBody>
          <a:bodyPr/>
          <a:p>
            <a:pPr>
              <a:spcBef>
                <a:spcPct val="50000"/>
              </a:spcBef>
              <a:buClrTx/>
              <a:buChar char="•"/>
            </a:pPr>
            <a:r>
              <a:rPr lang="zh-CN" altLang="en-US" dirty="0"/>
              <a:t>食品处理区应按照原料进入、原料处理、半成品加工、成品供应的流程合理布局，食品加工处理流程应为生进熟出的单一流向，并应能防止生熟食品操作场所之间发生交叉污染。</a:t>
            </a:r>
            <a:endParaRPr lang="zh-CN" altLang="en-US" dirty="0"/>
          </a:p>
          <a:p>
            <a:endParaRPr lang="zh-CN" altLang="en-US"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0994" name="标题 340993"/>
          <p:cNvSpPr>
            <a:spLocks noGrp="1"/>
          </p:cNvSpPr>
          <p:nvPr>
            <p:ph type="title"/>
          </p:nvPr>
        </p:nvSpPr>
        <p:spPr/>
        <p:txBody>
          <a:bodyPr anchor="b"/>
          <a:p>
            <a:endParaRPr lang="zh-CN" altLang="en-US" dirty="0"/>
          </a:p>
        </p:txBody>
      </p:sp>
      <p:sp>
        <p:nvSpPr>
          <p:cNvPr id="340995" name="文本占位符 340994"/>
          <p:cNvSpPr>
            <a:spLocks noGrp="1"/>
          </p:cNvSpPr>
          <p:nvPr>
            <p:ph type="body" idx="1"/>
          </p:nvPr>
        </p:nvSpPr>
        <p:spPr/>
        <p:txBody>
          <a:bodyPr/>
          <a:p>
            <a:endParaRPr lang="zh-CN" altLang="en-US" dirty="0"/>
          </a:p>
        </p:txBody>
      </p:sp>
      <p:pic>
        <p:nvPicPr>
          <p:cNvPr id="340996" name="Picture 2"/>
          <p:cNvPicPr>
            <a:picLocks noChangeAspect="1"/>
          </p:cNvPicPr>
          <p:nvPr/>
        </p:nvPicPr>
        <p:blipFill>
          <a:blip r:embed="rId1"/>
          <a:stretch>
            <a:fillRect/>
          </a:stretch>
        </p:blipFill>
        <p:spPr>
          <a:xfrm>
            <a:off x="0" y="0"/>
            <a:ext cx="9240838" cy="6858000"/>
          </a:xfrm>
          <a:prstGeom prst="rect">
            <a:avLst/>
          </a:prstGeom>
          <a:noFill/>
          <a:ln w="9525">
            <a:noFill/>
          </a:ln>
        </p:spPr>
      </p:pic>
      <p:sp>
        <p:nvSpPr>
          <p:cNvPr id="340997" name="AutoShape 8"/>
          <p:cNvSpPr/>
          <p:nvPr/>
        </p:nvSpPr>
        <p:spPr>
          <a:xfrm rot="10800000">
            <a:off x="4067175" y="2636838"/>
            <a:ext cx="1250950" cy="322262"/>
          </a:xfrm>
          <a:custGeom>
            <a:avLst/>
            <a:gdLst>
              <a:gd name="txL" fmla="*/ 3375 w 21600"/>
              <a:gd name="txT" fmla="*/ 5400 h 21600"/>
              <a:gd name="txR" fmla="*/ 18900 w 21600"/>
              <a:gd name="txB" fmla="*/ 16200 h 21600"/>
            </a:gdLst>
            <a:ahLst/>
            <a:cxnLst>
              <a:cxn ang="17694720">
                <a:pos x="54335935" y="0"/>
              </a:cxn>
              <a:cxn ang="11796480">
                <a:pos x="0" y="2404022"/>
              </a:cxn>
              <a:cxn ang="5898240">
                <a:pos x="54335935" y="4808030"/>
              </a:cxn>
              <a:cxn ang="0">
                <a:pos x="72447961" y="2404022"/>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00FF"/>
            </a:solidFill>
            <a:prstDash val="solid"/>
            <a:miter/>
            <a:headEnd type="none" w="med" len="med"/>
            <a:tailEnd type="none" w="med" len="med"/>
          </a:ln>
        </p:spPr>
        <p:txBody>
          <a:bodyPr rot="10800000" wrap="none" anchor="ctr"/>
          <a:p>
            <a:pPr eaLnBrk="0" hangingPunct="0">
              <a:buClrTx/>
            </a:pPr>
            <a:endParaRPr lang="zh-CN" altLang="en-US" sz="3200" b="0" dirty="0">
              <a:solidFill>
                <a:schemeClr val="bg1"/>
              </a:solidFill>
              <a:latin typeface="Times" pitchFamily="18" charset="0"/>
            </a:endParaRPr>
          </a:p>
        </p:txBody>
      </p:sp>
      <p:sp>
        <p:nvSpPr>
          <p:cNvPr id="340998" name="AutoShape 9"/>
          <p:cNvSpPr/>
          <p:nvPr/>
        </p:nvSpPr>
        <p:spPr>
          <a:xfrm rot="5400000">
            <a:off x="6338888" y="463550"/>
            <a:ext cx="1250950" cy="322263"/>
          </a:xfrm>
          <a:custGeom>
            <a:avLst/>
            <a:gdLst>
              <a:gd name="txL" fmla="*/ 3375 w 21600"/>
              <a:gd name="txT" fmla="*/ 5400 h 21600"/>
              <a:gd name="txR" fmla="*/ 18900 w 21600"/>
              <a:gd name="txB" fmla="*/ 16200 h 21600"/>
            </a:gdLst>
            <a:ahLst/>
            <a:cxnLst>
              <a:cxn ang="17694720">
                <a:pos x="54335935" y="0"/>
              </a:cxn>
              <a:cxn ang="11796480">
                <a:pos x="0" y="2404000"/>
              </a:cxn>
              <a:cxn ang="5898240">
                <a:pos x="54335935" y="4808000"/>
              </a:cxn>
              <a:cxn ang="0">
                <a:pos x="72447961" y="240400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FF0000"/>
            </a:solidFill>
            <a:prstDash val="solid"/>
            <a:miter/>
            <a:headEnd type="none" w="med" len="med"/>
            <a:tailEnd type="none" w="med" len="med"/>
          </a:ln>
        </p:spPr>
        <p:txBody>
          <a:bodyPr rot="10800000" vert="eaVert" wrap="none" anchor="ctr"/>
          <a:p>
            <a:pPr eaLnBrk="0" hangingPunct="0">
              <a:buClrTx/>
            </a:pPr>
            <a:endParaRPr lang="zh-CN" altLang="en-US" sz="3200" b="0" dirty="0">
              <a:solidFill>
                <a:schemeClr val="bg1"/>
              </a:solidFill>
              <a:latin typeface="Times" pitchFamily="18" charset="0"/>
            </a:endParaRPr>
          </a:p>
        </p:txBody>
      </p:sp>
      <p:sp>
        <p:nvSpPr>
          <p:cNvPr id="340999" name="AutoShape 10"/>
          <p:cNvSpPr/>
          <p:nvPr/>
        </p:nvSpPr>
        <p:spPr>
          <a:xfrm rot="5400000">
            <a:off x="1370013" y="4252913"/>
            <a:ext cx="1250950" cy="322262"/>
          </a:xfrm>
          <a:custGeom>
            <a:avLst/>
            <a:gdLst>
              <a:gd name="txL" fmla="*/ 3375 w 21600"/>
              <a:gd name="txT" fmla="*/ 5400 h 21600"/>
              <a:gd name="txR" fmla="*/ 18900 w 21600"/>
              <a:gd name="txB" fmla="*/ 16200 h 21600"/>
            </a:gdLst>
            <a:ahLst/>
            <a:cxnLst>
              <a:cxn ang="17694720">
                <a:pos x="54335935" y="0"/>
              </a:cxn>
              <a:cxn ang="11796480">
                <a:pos x="0" y="2404000"/>
              </a:cxn>
              <a:cxn ang="5898240">
                <a:pos x="54335935" y="4808000"/>
              </a:cxn>
              <a:cxn ang="0">
                <a:pos x="72447961" y="240400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FF00"/>
            </a:solidFill>
            <a:prstDash val="solid"/>
            <a:miter/>
            <a:headEnd type="none" w="med" len="med"/>
            <a:tailEnd type="none" w="med" len="med"/>
          </a:ln>
        </p:spPr>
        <p:txBody>
          <a:bodyPr rot="10800000" vert="eaVert" wrap="none" anchor="ctr"/>
          <a:p>
            <a:pPr eaLnBrk="0" hangingPunct="0">
              <a:buClrTx/>
            </a:pPr>
            <a:endParaRPr lang="zh-CN" altLang="en-US" sz="3200" b="0" dirty="0">
              <a:solidFill>
                <a:schemeClr val="bg1"/>
              </a:solidFill>
              <a:latin typeface="Times" pitchFamily="18" charset="0"/>
            </a:endParaRPr>
          </a:p>
        </p:txBody>
      </p:sp>
      <p:sp>
        <p:nvSpPr>
          <p:cNvPr id="341000" name="AutoShape 11"/>
          <p:cNvSpPr/>
          <p:nvPr/>
        </p:nvSpPr>
        <p:spPr>
          <a:xfrm rot="5400000">
            <a:off x="3079750" y="4017963"/>
            <a:ext cx="1250950" cy="322262"/>
          </a:xfrm>
          <a:custGeom>
            <a:avLst/>
            <a:gdLst>
              <a:gd name="txL" fmla="*/ 3375 w 21600"/>
              <a:gd name="txT" fmla="*/ 5400 h 21600"/>
              <a:gd name="txR" fmla="*/ 18900 w 21600"/>
              <a:gd name="txB" fmla="*/ 16200 h 21600"/>
            </a:gdLst>
            <a:ahLst/>
            <a:cxnLst>
              <a:cxn ang="17694720">
                <a:pos x="54335935" y="0"/>
              </a:cxn>
              <a:cxn ang="11796480">
                <a:pos x="0" y="2404000"/>
              </a:cxn>
              <a:cxn ang="5898240">
                <a:pos x="54335935" y="4808000"/>
              </a:cxn>
              <a:cxn ang="0">
                <a:pos x="72447961" y="240400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00FF"/>
            </a:solidFill>
            <a:prstDash val="solid"/>
            <a:miter/>
            <a:headEnd type="none" w="med" len="med"/>
            <a:tailEnd type="none" w="med" len="med"/>
          </a:ln>
        </p:spPr>
        <p:txBody>
          <a:bodyPr rot="10800000" vert="eaVert" wrap="none" anchor="ctr"/>
          <a:p>
            <a:pPr eaLnBrk="0" hangingPunct="0">
              <a:buClrTx/>
            </a:pPr>
            <a:endParaRPr lang="zh-CN" altLang="en-US" sz="3200" b="0" dirty="0">
              <a:solidFill>
                <a:schemeClr val="bg1"/>
              </a:solidFill>
              <a:latin typeface="Times" pitchFamily="18" charset="0"/>
            </a:endParaRPr>
          </a:p>
        </p:txBody>
      </p:sp>
      <p:sp>
        <p:nvSpPr>
          <p:cNvPr id="341001" name="AutoShape 12"/>
          <p:cNvSpPr/>
          <p:nvPr/>
        </p:nvSpPr>
        <p:spPr>
          <a:xfrm rot="5400000">
            <a:off x="2263775" y="5846763"/>
            <a:ext cx="1250950" cy="322262"/>
          </a:xfrm>
          <a:custGeom>
            <a:avLst/>
            <a:gdLst>
              <a:gd name="txL" fmla="*/ 3375 w 21600"/>
              <a:gd name="txT" fmla="*/ 5400 h 21600"/>
              <a:gd name="txR" fmla="*/ 18900 w 21600"/>
              <a:gd name="txB" fmla="*/ 16200 h 21600"/>
            </a:gdLst>
            <a:ahLst/>
            <a:cxnLst>
              <a:cxn ang="17694720">
                <a:pos x="54335935" y="0"/>
              </a:cxn>
              <a:cxn ang="11796480">
                <a:pos x="0" y="2404000"/>
              </a:cxn>
              <a:cxn ang="5898240">
                <a:pos x="54335935" y="4808000"/>
              </a:cxn>
              <a:cxn ang="0">
                <a:pos x="72447961" y="240400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FF00"/>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41002" name="AutoShape 13"/>
          <p:cNvSpPr/>
          <p:nvPr/>
        </p:nvSpPr>
        <p:spPr>
          <a:xfrm rot="5400000">
            <a:off x="1798638" y="2836863"/>
            <a:ext cx="1250950" cy="322262"/>
          </a:xfrm>
          <a:custGeom>
            <a:avLst/>
            <a:gdLst>
              <a:gd name="txL" fmla="*/ 3375 w 21600"/>
              <a:gd name="txT" fmla="*/ 5400 h 21600"/>
              <a:gd name="txR" fmla="*/ 18900 w 21600"/>
              <a:gd name="txB" fmla="*/ 16200 h 21600"/>
            </a:gdLst>
            <a:ahLst/>
            <a:cxnLst>
              <a:cxn ang="17694720">
                <a:pos x="54335935" y="0"/>
              </a:cxn>
              <a:cxn ang="11796480">
                <a:pos x="0" y="2404022"/>
              </a:cxn>
              <a:cxn ang="5898240">
                <a:pos x="54335935" y="4808030"/>
              </a:cxn>
              <a:cxn ang="0">
                <a:pos x="72447961" y="2404022"/>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FF00"/>
            </a:solidFill>
            <a:prstDash val="solid"/>
            <a:miter/>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41003" name="AutoShape 14"/>
          <p:cNvSpPr/>
          <p:nvPr/>
        </p:nvSpPr>
        <p:spPr>
          <a:xfrm rot="5400000">
            <a:off x="1370013" y="5621338"/>
            <a:ext cx="1250950" cy="322262"/>
          </a:xfrm>
          <a:custGeom>
            <a:avLst/>
            <a:gdLst>
              <a:gd name="txL" fmla="*/ 3375 w 21600"/>
              <a:gd name="txT" fmla="*/ 5400 h 21600"/>
              <a:gd name="txR" fmla="*/ 18900 w 21600"/>
              <a:gd name="txB" fmla="*/ 16200 h 21600"/>
            </a:gdLst>
            <a:ahLst/>
            <a:cxnLst>
              <a:cxn ang="17694720">
                <a:pos x="54335935" y="0"/>
              </a:cxn>
              <a:cxn ang="11796480">
                <a:pos x="0" y="2404022"/>
              </a:cxn>
              <a:cxn ang="5898240">
                <a:pos x="54335935" y="4808030"/>
              </a:cxn>
              <a:cxn ang="0">
                <a:pos x="72447961" y="2404022"/>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rgbClr val="00FF00"/>
            </a:solidFill>
            <a:prstDash val="solid"/>
            <a:miter/>
            <a:headEnd type="none" w="med" len="med"/>
            <a:tailEnd type="none" w="med" len="med"/>
          </a:ln>
        </p:spPr>
        <p:txBody>
          <a:bodyPr rot="10800000" vert="eaVert" wrap="none" anchor="ctr"/>
          <a:p>
            <a:pPr eaLnBrk="0" hangingPunct="0">
              <a:buClrTx/>
            </a:pPr>
            <a:endParaRPr lang="zh-CN" altLang="en-US" sz="3200" b="0" dirty="0">
              <a:solidFill>
                <a:schemeClr val="bg1"/>
              </a:solidFill>
              <a:latin typeface="Times" pitchFamily="18" charset="0"/>
            </a:endParaRPr>
          </a:p>
        </p:txBody>
      </p:sp>
      <p:sp>
        <p:nvSpPr>
          <p:cNvPr id="341004" name="AutoShape 10"/>
          <p:cNvSpPr/>
          <p:nvPr/>
        </p:nvSpPr>
        <p:spPr>
          <a:xfrm rot="-5400000">
            <a:off x="6627813" y="5332413"/>
            <a:ext cx="1250950" cy="322262"/>
          </a:xfrm>
          <a:custGeom>
            <a:avLst/>
            <a:gdLst>
              <a:gd name="txL" fmla="*/ 3375 w 21600"/>
              <a:gd name="txT" fmla="*/ 5400 h 21600"/>
              <a:gd name="txR" fmla="*/ 18900 w 21600"/>
              <a:gd name="txB" fmla="*/ 16200 h 21600"/>
            </a:gdLst>
            <a:ahLst/>
            <a:cxnLst>
              <a:cxn ang="17694720">
                <a:pos x="54335935" y="0"/>
              </a:cxn>
              <a:cxn ang="11796480">
                <a:pos x="0" y="2404022"/>
              </a:cxn>
              <a:cxn ang="5898240">
                <a:pos x="54335935" y="4808030"/>
              </a:cxn>
              <a:cxn ang="0">
                <a:pos x="72447961" y="2404022"/>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cap="flat" cmpd="sng">
            <a:solidFill>
              <a:schemeClr val="tx1"/>
            </a:solidFill>
            <a:prstDash val="solid"/>
            <a:miter/>
            <a:headEnd type="none" w="med" len="med"/>
            <a:tailEnd type="none" w="med" len="med"/>
          </a:ln>
        </p:spPr>
        <p:txBody>
          <a:bodyPr rot="0" vert="eaVert" wrap="none" anchor="ctr"/>
          <a:p>
            <a:pPr eaLnBrk="0" hangingPunct="0">
              <a:buClrTx/>
            </a:pPr>
            <a:endParaRPr lang="zh-CN" altLang="en-US" sz="3200" b="0" dirty="0">
              <a:solidFill>
                <a:schemeClr val="bg1"/>
              </a:solidFill>
              <a:latin typeface="Times" pitchFamily="18" charset="0"/>
            </a:endParaRPr>
          </a:p>
        </p:txBody>
      </p:sp>
      <p:sp>
        <p:nvSpPr>
          <p:cNvPr id="341005" name="文本框 341004"/>
          <p:cNvSpPr txBox="1"/>
          <p:nvPr/>
        </p:nvSpPr>
        <p:spPr>
          <a:xfrm>
            <a:off x="2843213" y="6308725"/>
            <a:ext cx="3889375" cy="366713"/>
          </a:xfrm>
          <a:prstGeom prst="rect">
            <a:avLst/>
          </a:prstGeom>
          <a:noFill/>
          <a:ln w="9525">
            <a:noFill/>
          </a:ln>
        </p:spPr>
        <p:txBody>
          <a:bodyPr>
            <a:spAutoFit/>
          </a:bodyPr>
          <a:p>
            <a:pPr algn="ctr">
              <a:spcBef>
                <a:spcPct val="50000"/>
              </a:spcBef>
              <a:buClrTx/>
            </a:pPr>
            <a:r>
              <a:rPr lang="zh-CN" altLang="en-US" dirty="0">
                <a:latin typeface="Comic Sans MS" panose="030F0702030302020204" pitchFamily="66" charset="0"/>
              </a:rPr>
              <a:t>中型餐饮企业布局参考图</a:t>
            </a:r>
            <a:endParaRPr lang="zh-CN" altLang="en-US" dirty="0">
              <a:latin typeface="Comic Sans MS" panose="030F0702030302020204" pitchFamily="66" charset="0"/>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2020" name="标题 342019"/>
          <p:cNvSpPr>
            <a:spLocks noGrp="1"/>
          </p:cNvSpPr>
          <p:nvPr>
            <p:ph type="title"/>
          </p:nvPr>
        </p:nvSpPr>
        <p:spPr>
          <a:xfrm>
            <a:off x="971550" y="260350"/>
            <a:ext cx="6870700" cy="844550"/>
          </a:xfrm>
        </p:spPr>
        <p:txBody>
          <a:bodyPr anchor="b"/>
          <a:p>
            <a:r>
              <a:rPr lang="zh-CN" altLang="en-US" dirty="0"/>
              <a:t>设备与用具的安全控制</a:t>
            </a:r>
            <a:endParaRPr lang="zh-CN" altLang="en-US" dirty="0"/>
          </a:p>
        </p:txBody>
      </p:sp>
      <p:grpSp>
        <p:nvGrpSpPr>
          <p:cNvPr id="342024" name="组合 342023"/>
          <p:cNvGrpSpPr/>
          <p:nvPr/>
        </p:nvGrpSpPr>
        <p:grpSpPr>
          <a:xfrm>
            <a:off x="684213" y="981075"/>
            <a:ext cx="7343775" cy="5184775"/>
            <a:chOff x="2018" y="2115"/>
            <a:chExt cx="3447" cy="2087"/>
          </a:xfrm>
        </p:grpSpPr>
        <p:sp>
          <p:nvSpPr>
            <p:cNvPr id="342022" name="AutoShape 2"/>
            <p:cNvSpPr/>
            <p:nvPr/>
          </p:nvSpPr>
          <p:spPr>
            <a:xfrm>
              <a:off x="2018" y="2115"/>
              <a:ext cx="3447" cy="2087"/>
            </a:xfrm>
            <a:prstGeom prst="horizontalScroll">
              <a:avLst>
                <a:gd name="adj" fmla="val 9250"/>
              </a:avLst>
            </a:prstGeom>
            <a:solidFill>
              <a:schemeClr val="accent1"/>
            </a:solidFill>
            <a:ln w="9525" cap="flat" cmpd="sng">
              <a:solidFill>
                <a:schemeClr val="tx1"/>
              </a:solidFill>
              <a:prstDash val="solid"/>
              <a:headEnd type="none" w="med" len="med"/>
              <a:tailEnd type="none" w="med" len="med"/>
            </a:ln>
          </p:spPr>
          <p:txBody>
            <a:bodyPr wrap="none" anchor="ctr"/>
            <a:p>
              <a:pPr eaLnBrk="0" hangingPunct="0">
                <a:buClrTx/>
              </a:pPr>
              <a:endParaRPr lang="zh-CN" altLang="en-US" sz="3200" b="0" dirty="0">
                <a:solidFill>
                  <a:schemeClr val="bg1"/>
                </a:solidFill>
                <a:latin typeface="Times" pitchFamily="18" charset="0"/>
              </a:endParaRPr>
            </a:p>
          </p:txBody>
        </p:sp>
        <p:sp>
          <p:nvSpPr>
            <p:cNvPr id="342023" name="Text Box 3"/>
            <p:cNvSpPr txBox="1"/>
            <p:nvPr/>
          </p:nvSpPr>
          <p:spPr>
            <a:xfrm>
              <a:off x="2245" y="2523"/>
              <a:ext cx="3175" cy="835"/>
            </a:xfrm>
            <a:prstGeom prst="rect">
              <a:avLst/>
            </a:prstGeom>
            <a:noFill/>
            <a:ln w="9525">
              <a:noFill/>
            </a:ln>
          </p:spPr>
          <p:txBody>
            <a:bodyPr>
              <a:spAutoFit/>
            </a:bodyPr>
            <a:p>
              <a:pPr eaLnBrk="0" hangingPunct="0">
                <a:spcBef>
                  <a:spcPct val="50000"/>
                </a:spcBef>
                <a:buClrTx/>
                <a:buChar char="•"/>
              </a:pPr>
              <a:r>
                <a:rPr lang="zh-CN" altLang="en-US" sz="2800" dirty="0">
                  <a:latin typeface="Times" pitchFamily="18" charset="0"/>
                </a:rPr>
                <a:t>接触非直接入口食品的工用具</a:t>
              </a:r>
              <a:r>
                <a:rPr lang="zh-CN" altLang="en-US" sz="2800" u="sng" dirty="0">
                  <a:solidFill>
                    <a:srgbClr val="FF0000"/>
                  </a:solidFill>
                  <a:latin typeface="Times" pitchFamily="18" charset="0"/>
                </a:rPr>
                <a:t>需洗净</a:t>
              </a:r>
              <a:r>
                <a:rPr lang="zh-CN" altLang="en-US" sz="2800" dirty="0">
                  <a:latin typeface="Times" pitchFamily="18" charset="0"/>
                </a:rPr>
                <a:t>，可</a:t>
              </a:r>
              <a:r>
                <a:rPr lang="zh-CN" altLang="en-US" sz="2800" u="sng" dirty="0">
                  <a:solidFill>
                    <a:srgbClr val="FF0000"/>
                  </a:solidFill>
                  <a:latin typeface="Times" pitchFamily="18" charset="0"/>
                </a:rPr>
                <a:t>不消毒</a:t>
              </a:r>
              <a:r>
                <a:rPr lang="zh-CN" altLang="en-US" sz="2800" dirty="0">
                  <a:latin typeface="Times" pitchFamily="18" charset="0"/>
                </a:rPr>
                <a:t>。</a:t>
              </a:r>
              <a:endParaRPr lang="zh-CN" altLang="en-US" sz="2800" dirty="0">
                <a:latin typeface="Times" pitchFamily="18" charset="0"/>
              </a:endParaRPr>
            </a:p>
            <a:p>
              <a:pPr eaLnBrk="0" hangingPunct="0">
                <a:spcBef>
                  <a:spcPct val="50000"/>
                </a:spcBef>
                <a:buClrTx/>
                <a:buChar char="•"/>
              </a:pPr>
              <a:r>
                <a:rPr lang="zh-CN" altLang="en-US" sz="2800" dirty="0">
                  <a:latin typeface="Times" pitchFamily="18" charset="0"/>
                </a:rPr>
                <a:t>接触直接入口食品的餐用具使用前</a:t>
              </a:r>
              <a:r>
                <a:rPr lang="zh-CN" altLang="en-US" sz="2800" u="sng" dirty="0">
                  <a:solidFill>
                    <a:srgbClr val="FF0000"/>
                  </a:solidFill>
                  <a:latin typeface="Times" pitchFamily="18" charset="0"/>
                </a:rPr>
                <a:t>应</a:t>
              </a:r>
              <a:r>
                <a:rPr lang="zh-CN" altLang="en-US" sz="2800" dirty="0">
                  <a:latin typeface="Times" pitchFamily="18" charset="0"/>
                </a:rPr>
                <a:t>洗净</a:t>
              </a:r>
              <a:r>
                <a:rPr lang="zh-CN" altLang="en-US" sz="2800" u="sng" dirty="0">
                  <a:solidFill>
                    <a:srgbClr val="FF0000"/>
                  </a:solidFill>
                  <a:latin typeface="Times" pitchFamily="18" charset="0"/>
                </a:rPr>
                <a:t>并</a:t>
              </a:r>
              <a:r>
                <a:rPr lang="zh-CN" altLang="en-US" sz="2800" dirty="0">
                  <a:latin typeface="Times" pitchFamily="18" charset="0"/>
                </a:rPr>
                <a:t>消毒 。</a:t>
              </a:r>
              <a:r>
                <a:rPr lang="zh-CN" altLang="en-US" sz="3200" dirty="0">
                  <a:latin typeface="Times" pitchFamily="18" charset="0"/>
                </a:rPr>
                <a:t>  </a:t>
              </a:r>
              <a:endParaRPr lang="zh-CN" altLang="en-US" sz="3200" dirty="0">
                <a:latin typeface="Times" pitchFamily="18" charset="0"/>
              </a:endParaRPr>
            </a:p>
          </p:txBody>
        </p:sp>
      </p:gr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2024"/>
                                        </p:tgtEl>
                                        <p:attrNameLst>
                                          <p:attrName>style.visibility</p:attrName>
                                        </p:attrNameLst>
                                      </p:cBhvr>
                                      <p:to>
                                        <p:strVal val="visible"/>
                                      </p:to>
                                    </p:set>
                                    <p:anim calcmode="lin" valueType="num">
                                      <p:cBhvr>
                                        <p:cTn id="7" dur="500" fill="hold"/>
                                        <p:tgtEl>
                                          <p:spTgt spid="342024"/>
                                        </p:tgtEl>
                                        <p:attrNameLst>
                                          <p:attrName>ppt_w</p:attrName>
                                        </p:attrNameLst>
                                      </p:cBhvr>
                                      <p:tavLst>
                                        <p:tav tm="0">
                                          <p:val>
                                            <p:strVal val="#ppt_w*0.70"/>
                                          </p:val>
                                        </p:tav>
                                        <p:tav tm="100000">
                                          <p:val>
                                            <p:strVal val="#ppt_w"/>
                                          </p:val>
                                        </p:tav>
                                      </p:tavLst>
                                    </p:anim>
                                    <p:anim calcmode="lin" valueType="num">
                                      <p:cBhvr>
                                        <p:cTn id="8" dur="500" fill="hold"/>
                                        <p:tgtEl>
                                          <p:spTgt spid="342024"/>
                                        </p:tgtEl>
                                        <p:attrNameLst>
                                          <p:attrName>ppt_h</p:attrName>
                                        </p:attrNameLst>
                                      </p:cBhvr>
                                      <p:tavLst>
                                        <p:tav tm="0">
                                          <p:val>
                                            <p:strVal val="#ppt_h"/>
                                          </p:val>
                                        </p:tav>
                                        <p:tav tm="100000">
                                          <p:val>
                                            <p:strVal val="#ppt_h"/>
                                          </p:val>
                                        </p:tav>
                                      </p:tavLst>
                                    </p:anim>
                                    <p:animEffect transition="in" filter="fade">
                                      <p:cBhvr>
                                        <p:cTn id="9" dur="500"/>
                                        <p:tgtEl>
                                          <p:spTgt spid="342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7074" name="标题 387073"/>
          <p:cNvSpPr>
            <a:spLocks noGrp="1"/>
          </p:cNvSpPr>
          <p:nvPr>
            <p:ph type="title"/>
          </p:nvPr>
        </p:nvSpPr>
        <p:spPr>
          <a:xfrm>
            <a:off x="611188" y="260350"/>
            <a:ext cx="7772400" cy="1206500"/>
          </a:xfrm>
        </p:spPr>
        <p:txBody>
          <a:bodyPr anchor="b"/>
          <a:p>
            <a:r>
              <a:rPr lang="en-US" altLang="zh-CN"/>
              <a:t>WHO</a:t>
            </a:r>
            <a:r>
              <a:rPr lang="zh-CN" altLang="en-US" dirty="0"/>
              <a:t>食品安全责任分担机制</a:t>
            </a:r>
            <a:endParaRPr lang="zh-CN" altLang="en-US" dirty="0"/>
          </a:p>
        </p:txBody>
      </p:sp>
      <p:sp>
        <p:nvSpPr>
          <p:cNvPr id="387075" name="文本占位符 387074"/>
          <p:cNvSpPr>
            <a:spLocks noGrp="1"/>
          </p:cNvSpPr>
          <p:nvPr>
            <p:ph type="body" idx="1"/>
          </p:nvPr>
        </p:nvSpPr>
        <p:spPr>
          <a:xfrm>
            <a:off x="971550" y="1844675"/>
            <a:ext cx="7345363" cy="4464050"/>
          </a:xfrm>
        </p:spPr>
        <p:txBody>
          <a:bodyPr/>
          <a:p>
            <a:pPr>
              <a:spcBef>
                <a:spcPct val="50000"/>
              </a:spcBef>
            </a:pPr>
            <a:r>
              <a:rPr lang="zh-CN" altLang="en-US" sz="3600" dirty="0">
                <a:effectLst>
                  <a:outerShdw blurRad="38100" dist="38100" dir="2700000">
                    <a:srgbClr val="C0C0C0"/>
                  </a:outerShdw>
                </a:effectLst>
              </a:rPr>
              <a:t>应确立以科学技术为基础的，由</a:t>
            </a:r>
            <a:r>
              <a:rPr lang="zh-CN" altLang="en-US" sz="3600" dirty="0">
                <a:solidFill>
                  <a:schemeClr val="tx2"/>
                </a:solidFill>
              </a:rPr>
              <a:t>食品企业</a:t>
            </a:r>
            <a:r>
              <a:rPr lang="zh-CN" altLang="en-US" sz="3600" dirty="0"/>
              <a:t>对其生产经营的食品安全负总责</a:t>
            </a:r>
            <a:r>
              <a:rPr lang="zh-CN" altLang="en-US" sz="3600" dirty="0">
                <a:effectLst>
                  <a:outerShdw blurRad="38100" dist="38100" dir="2700000">
                    <a:srgbClr val="C0C0C0"/>
                  </a:outerShdw>
                </a:effectLst>
              </a:rPr>
              <a:t>、</a:t>
            </a:r>
            <a:r>
              <a:rPr lang="zh-CN" altLang="en-US" sz="3600" dirty="0">
                <a:solidFill>
                  <a:schemeClr val="tx2"/>
                </a:solidFill>
              </a:rPr>
              <a:t>政府</a:t>
            </a:r>
            <a:r>
              <a:rPr lang="zh-CN" altLang="en-US" sz="3600" dirty="0"/>
              <a:t>加强对食品企业食品安全的监督检查</a:t>
            </a:r>
            <a:r>
              <a:rPr lang="zh-CN" altLang="en-US" sz="3600" dirty="0">
                <a:effectLst>
                  <a:outerShdw blurRad="38100" dist="38100" dir="2700000">
                    <a:srgbClr val="C0C0C0"/>
                  </a:outerShdw>
                </a:effectLst>
              </a:rPr>
              <a:t>和</a:t>
            </a:r>
            <a:r>
              <a:rPr lang="zh-CN" altLang="en-US" sz="3600" dirty="0">
                <a:solidFill>
                  <a:schemeClr val="tx2"/>
                </a:solidFill>
              </a:rPr>
              <a:t>消费者</a:t>
            </a:r>
            <a:r>
              <a:rPr lang="zh-CN" altLang="en-US" sz="3600" dirty="0"/>
              <a:t>增强自我保护能力</a:t>
            </a:r>
            <a:r>
              <a:rPr lang="zh-CN" altLang="en-US" sz="3600" dirty="0">
                <a:effectLst>
                  <a:outerShdw blurRad="38100" dist="38100" dir="2700000">
                    <a:srgbClr val="C0C0C0"/>
                  </a:outerShdw>
                </a:effectLst>
              </a:rPr>
              <a:t>三位一体的食品安全责任制。</a:t>
            </a:r>
            <a:endParaRPr lang="zh-CN" altLang="en-US" sz="3600" dirty="0">
              <a:effectLst>
                <a:outerShdw blurRad="38100" dist="38100" dir="2700000">
                  <a:srgbClr val="C0C0C0"/>
                </a:outerShdw>
              </a:effectLst>
            </a:endParaRPr>
          </a:p>
          <a:p>
            <a:endParaRPr lang="zh-CN" altLang="en-US" sz="36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7075">
                                            <p:txEl>
                                              <p:charRg st="0" end="77"/>
                                            </p:txEl>
                                          </p:spTgt>
                                        </p:tgtEl>
                                        <p:attrNameLst>
                                          <p:attrName>style.visibility</p:attrName>
                                        </p:attrNameLst>
                                      </p:cBhvr>
                                      <p:to>
                                        <p:strVal val="visible"/>
                                      </p:to>
                                    </p:set>
                                    <p:animEffect transition="in" filter="blinds(horizontal)">
                                      <p:cBhvr>
                                        <p:cTn id="7" dur="500"/>
                                        <p:tgtEl>
                                          <p:spTgt spid="387075">
                                            <p:txEl>
                                              <p:charRg st="0" end="7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4071" name="Picture 4" descr="P3160079"/>
          <p:cNvPicPr>
            <a:picLocks noChangeAspect="1"/>
          </p:cNvPicPr>
          <p:nvPr/>
        </p:nvPicPr>
        <p:blipFill>
          <a:blip r:embed="rId1"/>
          <a:stretch>
            <a:fillRect/>
          </a:stretch>
        </p:blipFill>
        <p:spPr>
          <a:xfrm>
            <a:off x="0" y="0"/>
            <a:ext cx="9144000" cy="6858000"/>
          </a:xfrm>
          <a:prstGeom prst="rect">
            <a:avLst/>
          </a:prstGeom>
          <a:noFill/>
          <a:ln w="9525">
            <a:noFill/>
          </a:ln>
        </p:spPr>
      </p:pic>
      <p:sp>
        <p:nvSpPr>
          <p:cNvPr id="344073" name="Rectangle 5"/>
          <p:cNvSpPr/>
          <p:nvPr/>
        </p:nvSpPr>
        <p:spPr>
          <a:xfrm>
            <a:off x="6018213" y="685800"/>
            <a:ext cx="2838450" cy="647700"/>
          </a:xfrm>
          <a:prstGeom prst="rect">
            <a:avLst/>
          </a:prstGeom>
          <a:solidFill>
            <a:srgbClr val="333399"/>
          </a:solidFill>
          <a:ln w="9525">
            <a:noFill/>
          </a:ln>
        </p:spPr>
        <p:txBody>
          <a:bodyPr/>
          <a:p>
            <a:pPr marL="628650" indent="-628650" algn="ctr">
              <a:lnSpc>
                <a:spcPct val="140000"/>
              </a:lnSpc>
              <a:spcBef>
                <a:spcPct val="20000"/>
              </a:spcBef>
              <a:buClr>
                <a:schemeClr val="bg2"/>
              </a:buClr>
              <a:buFont typeface="Wingdings" panose="05000000000000000000" pitchFamily="2" charset="2"/>
              <a:buNone/>
            </a:pPr>
            <a:r>
              <a:rPr lang="zh-CN" altLang="en-US" sz="2400" dirty="0">
                <a:solidFill>
                  <a:srgbClr val="FFFFFF"/>
                </a:solidFill>
                <a:latin typeface="黑体" panose="02010609060101010101" pitchFamily="2" charset="-122"/>
                <a:ea typeface="黑体" panose="02010609060101010101" pitchFamily="2" charset="-122"/>
              </a:rPr>
              <a:t>清洗最好使用温水</a:t>
            </a:r>
            <a:endParaRPr lang="zh-CN" altLang="en-US" sz="2400" dirty="0">
              <a:solidFill>
                <a:srgbClr val="FFFFFF"/>
              </a:solidFill>
              <a:latin typeface="黑体" panose="02010609060101010101" pitchFamily="2" charset="-122"/>
              <a:ea typeface="黑体" panose="02010609060101010101" pitchFamily="2" charset="-122"/>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0034" name="标题 300033"/>
          <p:cNvSpPr>
            <a:spLocks noGrp="1"/>
          </p:cNvSpPr>
          <p:nvPr>
            <p:ph type="title"/>
          </p:nvPr>
        </p:nvSpPr>
        <p:spPr>
          <a:xfrm>
            <a:off x="755650" y="188913"/>
            <a:ext cx="6870700" cy="771525"/>
          </a:xfrm>
        </p:spPr>
        <p:txBody>
          <a:bodyPr anchor="b"/>
          <a:p>
            <a:r>
              <a:rPr lang="zh-CN" altLang="en-US" dirty="0"/>
              <a:t>设备与用具</a:t>
            </a:r>
            <a:endParaRPr lang="zh-CN" altLang="en-US" dirty="0"/>
          </a:p>
        </p:txBody>
      </p:sp>
      <p:sp>
        <p:nvSpPr>
          <p:cNvPr id="300035" name="文本占位符 300034"/>
          <p:cNvSpPr>
            <a:spLocks noGrp="1"/>
          </p:cNvSpPr>
          <p:nvPr>
            <p:ph type="body" idx="1"/>
          </p:nvPr>
        </p:nvSpPr>
        <p:spPr>
          <a:xfrm>
            <a:off x="395288" y="908050"/>
            <a:ext cx="8280400" cy="1655763"/>
          </a:xfrm>
        </p:spPr>
        <p:txBody>
          <a:bodyPr/>
          <a:p>
            <a:r>
              <a:rPr lang="zh-CN" altLang="en-US" sz="2800" dirty="0"/>
              <a:t>设备与用具的标示：</a:t>
            </a:r>
            <a:endParaRPr lang="zh-CN" altLang="en-US" sz="2800" dirty="0"/>
          </a:p>
          <a:p>
            <a:pPr lvl="1"/>
            <a:r>
              <a:rPr lang="zh-CN" altLang="en-US" dirty="0"/>
              <a:t>原料加工中切配动物性和植物性食品的工具和容器</a:t>
            </a:r>
            <a:r>
              <a:rPr lang="en-US" altLang="zh-CN"/>
              <a:t>,</a:t>
            </a:r>
            <a:r>
              <a:rPr lang="zh-CN" altLang="en-US" dirty="0"/>
              <a:t>宜分开并有明显的区分标志</a:t>
            </a:r>
            <a:endParaRPr lang="zh-CN" altLang="en-US" dirty="0"/>
          </a:p>
        </p:txBody>
      </p:sp>
      <p:pic>
        <p:nvPicPr>
          <p:cNvPr id="300042" name="图片 300041" descr="凉菜操作台"/>
          <p:cNvPicPr>
            <a:picLocks noChangeAspect="1"/>
          </p:cNvPicPr>
          <p:nvPr/>
        </p:nvPicPr>
        <p:blipFill>
          <a:blip r:embed="rId1"/>
          <a:srcRect l="15125" t="25333" r="35709" b="26778"/>
          <a:stretch>
            <a:fillRect/>
          </a:stretch>
        </p:blipFill>
        <p:spPr>
          <a:xfrm>
            <a:off x="5414010" y="2564130"/>
            <a:ext cx="3075305" cy="2245360"/>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1303020" y="2564130"/>
            <a:ext cx="3884295" cy="2465070"/>
          </a:xfrm>
          <a:prstGeom prst="rect">
            <a:avLst/>
          </a:prstGeom>
        </p:spPr>
      </p:pic>
      <p:pic>
        <p:nvPicPr>
          <p:cNvPr id="300036" name="图片 300035" descr="DSC05236"/>
          <p:cNvPicPr>
            <a:picLocks noChangeAspect="1"/>
          </p:cNvPicPr>
          <p:nvPr/>
        </p:nvPicPr>
        <p:blipFill>
          <a:blip r:embed="rId3"/>
          <a:stretch>
            <a:fillRect/>
          </a:stretch>
        </p:blipFill>
        <p:spPr>
          <a:xfrm>
            <a:off x="2440940" y="4766310"/>
            <a:ext cx="2746375" cy="2061210"/>
          </a:xfrm>
          <a:prstGeom prst="rect">
            <a:avLst/>
          </a:prstGeom>
          <a:noFill/>
          <a:ln w="9525">
            <a:noFill/>
          </a:ln>
        </p:spPr>
      </p:pic>
      <p:pic>
        <p:nvPicPr>
          <p:cNvPr id="300039" name="Picture 4" descr="DSC00325"/>
          <p:cNvPicPr>
            <a:picLocks noChangeAspect="1"/>
          </p:cNvPicPr>
          <p:nvPr/>
        </p:nvPicPr>
        <p:blipFill>
          <a:blip r:embed="rId4"/>
          <a:stretch>
            <a:fillRect/>
          </a:stretch>
        </p:blipFill>
        <p:spPr>
          <a:xfrm>
            <a:off x="5414010" y="4766310"/>
            <a:ext cx="2651760" cy="20605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0035">
                                            <p:txEl>
                                              <p:charRg st="0" end="10"/>
                                            </p:txEl>
                                          </p:spTgt>
                                        </p:tgtEl>
                                        <p:attrNameLst>
                                          <p:attrName>style.visibility</p:attrName>
                                        </p:attrNameLst>
                                      </p:cBhvr>
                                      <p:to>
                                        <p:strVal val="visible"/>
                                      </p:to>
                                    </p:set>
                                    <p:animEffect transition="in" filter="checkerboard(across)">
                                      <p:cBhvr>
                                        <p:cTn id="7" dur="500"/>
                                        <p:tgtEl>
                                          <p:spTgt spid="300035">
                                            <p:txEl>
                                              <p:charRg st="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0035">
                                            <p:txEl>
                                              <p:charRg st="10" end="46"/>
                                            </p:txEl>
                                          </p:spTgt>
                                        </p:tgtEl>
                                        <p:attrNameLst>
                                          <p:attrName>style.visibility</p:attrName>
                                        </p:attrNameLst>
                                      </p:cBhvr>
                                      <p:to>
                                        <p:strVal val="visible"/>
                                      </p:to>
                                    </p:set>
                                    <p:animEffect transition="in" filter="blinds(horizontal)">
                                      <p:cBhvr>
                                        <p:cTn id="12" dur="500"/>
                                        <p:tgtEl>
                                          <p:spTgt spid="300035">
                                            <p:txEl>
                                              <p:charRg st="10" end="4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1058" name="标题 301057"/>
          <p:cNvSpPr>
            <a:spLocks noGrp="1"/>
          </p:cNvSpPr>
          <p:nvPr>
            <p:ph type="title"/>
          </p:nvPr>
        </p:nvSpPr>
        <p:spPr>
          <a:xfrm>
            <a:off x="1042988" y="260350"/>
            <a:ext cx="6870700" cy="987425"/>
          </a:xfrm>
        </p:spPr>
        <p:txBody>
          <a:bodyPr anchor="b"/>
          <a:p>
            <a:r>
              <a:rPr lang="zh-CN" altLang="en-US" dirty="0"/>
              <a:t>设备与用具</a:t>
            </a:r>
            <a:endParaRPr lang="zh-CN" altLang="en-US" dirty="0"/>
          </a:p>
        </p:txBody>
      </p:sp>
      <p:sp>
        <p:nvSpPr>
          <p:cNvPr id="301059" name="文本占位符 301058"/>
          <p:cNvSpPr>
            <a:spLocks noGrp="1"/>
          </p:cNvSpPr>
          <p:nvPr>
            <p:ph type="body" idx="1"/>
          </p:nvPr>
        </p:nvSpPr>
        <p:spPr>
          <a:xfrm>
            <a:off x="684213" y="1557338"/>
            <a:ext cx="7772400" cy="3600450"/>
          </a:xfrm>
        </p:spPr>
        <p:txBody>
          <a:bodyPr/>
          <a:p>
            <a:r>
              <a:rPr lang="zh-CN" altLang="en-US" dirty="0"/>
              <a:t>设备与用具的清洗消毒：</a:t>
            </a:r>
            <a:endParaRPr lang="zh-CN" altLang="en-US" dirty="0"/>
          </a:p>
          <a:p>
            <a:pPr lvl="1"/>
            <a:r>
              <a:rPr lang="zh-CN" altLang="en-US" dirty="0"/>
              <a:t>严格实行一刮、二洗、三冲、四消毒、五保洁的顺序操作；</a:t>
            </a:r>
            <a:endParaRPr lang="zh-CN" altLang="en-US" dirty="0"/>
          </a:p>
          <a:p>
            <a:pPr lvl="2"/>
            <a:r>
              <a:rPr lang="zh-CN" altLang="en-US" dirty="0"/>
              <a:t>尤其集体供餐企业大盆、大桶的消毒是薄弱环节</a:t>
            </a:r>
            <a:endParaRPr lang="zh-CN" altLang="en-US"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301061" name="Picture 5" descr="快餐26"/>
          <p:cNvPicPr>
            <a:picLocks noChangeAspect="1"/>
          </p:cNvPicPr>
          <p:nvPr/>
        </p:nvPicPr>
        <p:blipFill>
          <a:blip r:embed="rId1"/>
          <a:stretch>
            <a:fillRect/>
          </a:stretch>
        </p:blipFill>
        <p:spPr>
          <a:xfrm>
            <a:off x="2700338" y="3670300"/>
            <a:ext cx="4248150" cy="31877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1059">
                                            <p:txEl>
                                              <p:charRg st="0" end="12"/>
                                            </p:txEl>
                                          </p:spTgt>
                                        </p:tgtEl>
                                        <p:attrNameLst>
                                          <p:attrName>style.visibility</p:attrName>
                                        </p:attrNameLst>
                                      </p:cBhvr>
                                      <p:to>
                                        <p:strVal val="visible"/>
                                      </p:to>
                                    </p:set>
                                    <p:animEffect transition="in" filter="blinds(horizontal)">
                                      <p:cBhvr>
                                        <p:cTn id="7" dur="500"/>
                                        <p:tgtEl>
                                          <p:spTgt spid="301059">
                                            <p:txEl>
                                              <p:charRg st="0" end="1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1059">
                                            <p:txEl>
                                              <p:charRg st="12" end="39"/>
                                            </p:txEl>
                                          </p:spTgt>
                                        </p:tgtEl>
                                        <p:attrNameLst>
                                          <p:attrName>style.visibility</p:attrName>
                                        </p:attrNameLst>
                                      </p:cBhvr>
                                      <p:to>
                                        <p:strVal val="visible"/>
                                      </p:to>
                                    </p:set>
                                    <p:animEffect transition="in" filter="blinds(horizontal)">
                                      <p:cBhvr>
                                        <p:cTn id="12" dur="500"/>
                                        <p:tgtEl>
                                          <p:spTgt spid="301059">
                                            <p:txEl>
                                              <p:charRg st="12" end="3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1059">
                                            <p:txEl>
                                              <p:charRg st="39" end="61"/>
                                            </p:txEl>
                                          </p:spTgt>
                                        </p:tgtEl>
                                        <p:attrNameLst>
                                          <p:attrName>style.visibility</p:attrName>
                                        </p:attrNameLst>
                                      </p:cBhvr>
                                      <p:to>
                                        <p:strVal val="visible"/>
                                      </p:to>
                                    </p:set>
                                    <p:animEffect transition="in" filter="blinds(horizontal)">
                                      <p:cBhvr>
                                        <p:cTn id="17" dur="500"/>
                                        <p:tgtEl>
                                          <p:spTgt spid="301059">
                                            <p:txEl>
                                              <p:charRg st="39" end="6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7140" name="Picture 4" descr="SC12"/>
          <p:cNvPicPr>
            <a:picLocks noChangeAspect="1"/>
          </p:cNvPicPr>
          <p:nvPr/>
        </p:nvPicPr>
        <p:blipFill>
          <a:blip r:embed="rId1">
            <a:lum bright="17999"/>
          </a:blip>
          <a:stretch>
            <a:fillRect/>
          </a:stretch>
        </p:blipFill>
        <p:spPr>
          <a:xfrm>
            <a:off x="0" y="0"/>
            <a:ext cx="9144000" cy="6861175"/>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2082" name="标题 302081"/>
          <p:cNvSpPr>
            <a:spLocks noGrp="1"/>
          </p:cNvSpPr>
          <p:nvPr>
            <p:ph type="title"/>
          </p:nvPr>
        </p:nvSpPr>
        <p:spPr>
          <a:xfrm>
            <a:off x="611188" y="333375"/>
            <a:ext cx="6870700" cy="1060450"/>
          </a:xfrm>
        </p:spPr>
        <p:txBody>
          <a:bodyPr anchor="b"/>
          <a:p>
            <a:r>
              <a:rPr lang="zh-CN" altLang="en-US" sz="4000" dirty="0"/>
              <a:t>清洗方法</a:t>
            </a:r>
            <a:endParaRPr lang="zh-CN" altLang="en-US" sz="4000" dirty="0"/>
          </a:p>
        </p:txBody>
      </p:sp>
      <p:sp>
        <p:nvSpPr>
          <p:cNvPr id="302083" name="文本占位符 302082"/>
          <p:cNvSpPr>
            <a:spLocks noGrp="1"/>
          </p:cNvSpPr>
          <p:nvPr>
            <p:ph type="body" idx="1"/>
          </p:nvPr>
        </p:nvSpPr>
        <p:spPr/>
        <p:txBody>
          <a:bodyPr/>
          <a:p>
            <a:r>
              <a:rPr lang="zh-CN" altLang="en-US" b="0" dirty="0"/>
              <a:t>刮掉沾在餐饮具表面上的大部分食物残渣、污垢。</a:t>
            </a:r>
            <a:endParaRPr lang="zh-CN" altLang="en-US" b="0" dirty="0"/>
          </a:p>
          <a:p>
            <a:r>
              <a:rPr lang="zh-CN" altLang="en-US" b="0" dirty="0"/>
              <a:t>用含洗涤剂溶液（或</a:t>
            </a:r>
            <a:r>
              <a:rPr lang="en-US" altLang="zh-CN" b="0"/>
              <a:t>2</a:t>
            </a:r>
            <a:r>
              <a:rPr lang="zh-CN" altLang="en-US" b="0" dirty="0"/>
              <a:t>％热碱水）洗净餐饮具表面。</a:t>
            </a:r>
            <a:endParaRPr lang="zh-CN" altLang="en-US" b="0" dirty="0"/>
          </a:p>
          <a:p>
            <a:r>
              <a:rPr lang="zh-CN" altLang="en-US" b="0" dirty="0"/>
              <a:t>最后用清水冲去残留的洗涤剂（或碱水</a:t>
            </a:r>
            <a:r>
              <a:rPr lang="zh-CN" altLang="en-US" dirty="0"/>
              <a:t>）</a:t>
            </a:r>
            <a:endParaRPr lang="zh-CN" altLang="en-US"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2083">
                                            <p:txEl>
                                              <p:charRg st="0" end="23"/>
                                            </p:txEl>
                                          </p:spTgt>
                                        </p:tgtEl>
                                        <p:attrNameLst>
                                          <p:attrName>style.visibility</p:attrName>
                                        </p:attrNameLst>
                                      </p:cBhvr>
                                      <p:to>
                                        <p:strVal val="visible"/>
                                      </p:to>
                                    </p:set>
                                    <p:animEffect transition="in" filter="checkerboard(across)">
                                      <p:cBhvr>
                                        <p:cTn id="7" dur="500"/>
                                        <p:tgtEl>
                                          <p:spTgt spid="302083">
                                            <p:txEl>
                                              <p:charRg st="0" end="2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2083">
                                            <p:txEl>
                                              <p:charRg st="23" end="47"/>
                                            </p:txEl>
                                          </p:spTgt>
                                        </p:tgtEl>
                                        <p:attrNameLst>
                                          <p:attrName>style.visibility</p:attrName>
                                        </p:attrNameLst>
                                      </p:cBhvr>
                                      <p:to>
                                        <p:strVal val="visible"/>
                                      </p:to>
                                    </p:set>
                                    <p:animEffect transition="in" filter="checkerboard(across)">
                                      <p:cBhvr>
                                        <p:cTn id="12" dur="500"/>
                                        <p:tgtEl>
                                          <p:spTgt spid="302083">
                                            <p:txEl>
                                              <p:charRg st="23" end="4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2083">
                                            <p:txEl>
                                              <p:charRg st="47" end="66"/>
                                            </p:txEl>
                                          </p:spTgt>
                                        </p:tgtEl>
                                        <p:attrNameLst>
                                          <p:attrName>style.visibility</p:attrName>
                                        </p:attrNameLst>
                                      </p:cBhvr>
                                      <p:to>
                                        <p:strVal val="visible"/>
                                      </p:to>
                                    </p:set>
                                    <p:animEffect transition="in" filter="checkerboard(across)">
                                      <p:cBhvr>
                                        <p:cTn id="17" dur="500"/>
                                        <p:tgtEl>
                                          <p:spTgt spid="302083">
                                            <p:txEl>
                                              <p:charRg st="47" end="6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3106" name="标题 303105"/>
          <p:cNvSpPr>
            <a:spLocks noGrp="1"/>
          </p:cNvSpPr>
          <p:nvPr>
            <p:ph type="title"/>
          </p:nvPr>
        </p:nvSpPr>
        <p:spPr>
          <a:xfrm>
            <a:off x="755650" y="188913"/>
            <a:ext cx="6870700" cy="1131887"/>
          </a:xfrm>
        </p:spPr>
        <p:txBody>
          <a:bodyPr anchor="b"/>
          <a:p>
            <a:r>
              <a:rPr lang="zh-CN" altLang="en-US" dirty="0"/>
              <a:t>消毒方法</a:t>
            </a:r>
            <a:endParaRPr lang="zh-CN" altLang="en-US" dirty="0"/>
          </a:p>
        </p:txBody>
      </p:sp>
      <p:sp>
        <p:nvSpPr>
          <p:cNvPr id="303107" name="文本占位符 303106"/>
          <p:cNvSpPr>
            <a:spLocks noGrp="1"/>
          </p:cNvSpPr>
          <p:nvPr>
            <p:ph type="body" idx="1"/>
          </p:nvPr>
        </p:nvSpPr>
        <p:spPr>
          <a:xfrm>
            <a:off x="971550" y="1412875"/>
            <a:ext cx="7772400" cy="4506913"/>
          </a:xfrm>
        </p:spPr>
        <p:txBody>
          <a:bodyPr/>
          <a:p>
            <a:r>
              <a:rPr lang="zh-CN" altLang="en-US" dirty="0"/>
              <a:t>物理消毒：最主张采用的方法</a:t>
            </a:r>
            <a:endParaRPr lang="zh-CN" altLang="en-US" dirty="0"/>
          </a:p>
          <a:p>
            <a:pPr lvl="1"/>
            <a:r>
              <a:rPr lang="zh-CN" altLang="en-US" dirty="0"/>
              <a:t>煮沸、蒸汽消毒保持</a:t>
            </a:r>
            <a:r>
              <a:rPr lang="en-US" altLang="zh-CN"/>
              <a:t>100℃10</a:t>
            </a:r>
            <a:r>
              <a:rPr lang="zh-CN" altLang="en-US" dirty="0"/>
              <a:t>分钟以上。</a:t>
            </a:r>
            <a:endParaRPr lang="zh-CN" altLang="en-US" dirty="0"/>
          </a:p>
          <a:p>
            <a:pPr lvl="1"/>
            <a:r>
              <a:rPr lang="zh-CN" altLang="en-US" dirty="0"/>
              <a:t>红外线消毒一般控制温度</a:t>
            </a:r>
            <a:r>
              <a:rPr lang="en-US" altLang="zh-CN"/>
              <a:t>120℃</a:t>
            </a:r>
            <a:r>
              <a:rPr lang="zh-CN" altLang="en-US" dirty="0"/>
              <a:t>保持</a:t>
            </a:r>
            <a:r>
              <a:rPr lang="en-US" altLang="zh-CN"/>
              <a:t>10</a:t>
            </a:r>
            <a:r>
              <a:rPr lang="zh-CN" altLang="en-US" dirty="0"/>
              <a:t>分钟以上。</a:t>
            </a:r>
            <a:endParaRPr lang="zh-CN" altLang="en-US" dirty="0"/>
          </a:p>
          <a:p>
            <a:pPr lvl="1"/>
            <a:r>
              <a:rPr lang="zh-CN" altLang="en-US" dirty="0"/>
              <a:t>洗碗机消毒一般水温控制</a:t>
            </a:r>
            <a:r>
              <a:rPr lang="en-US" altLang="zh-CN"/>
              <a:t>85℃,</a:t>
            </a:r>
            <a:r>
              <a:rPr lang="zh-CN" altLang="en-US" dirty="0"/>
              <a:t>冲洗消毒</a:t>
            </a:r>
            <a:r>
              <a:rPr lang="en-US" altLang="zh-CN"/>
              <a:t>40</a:t>
            </a:r>
            <a:r>
              <a:rPr lang="zh-CN" altLang="en-US" dirty="0"/>
              <a:t>秒以上</a:t>
            </a:r>
            <a:r>
              <a:rPr lang="zh-CN" altLang="en-US" sz="2000" dirty="0"/>
              <a:t>。（混合消毒）</a:t>
            </a:r>
            <a:endParaRPr lang="zh-CN" altLang="en-US" sz="20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4655185" y="4122420"/>
            <a:ext cx="3959860" cy="26447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clickPar">
                                  <p:stCondLst>
                                    <p:cond delay="0"/>
                                  </p:stCondLst>
                                  <p:childTnLst>
                                    <p:set>
                                      <p:cBhvr>
                                        <p:cTn id="6" dur="500" fill="hold">
                                          <p:stCondLst>
                                            <p:cond delay="0"/>
                                          </p:stCondLst>
                                        </p:cTn>
                                        <p:tgtEl>
                                          <p:spTgt spid="303107">
                                            <p:txEl>
                                              <p:charRg st="0" end="14"/>
                                            </p:txEl>
                                          </p:spTgt>
                                        </p:tgtEl>
                                        <p:attrNameLst>
                                          <p:attrName>style.visibility</p:attrName>
                                        </p:attrNameLst>
                                      </p:cBhvr>
                                      <p:to>
                                        <p:strVal val="visible"/>
                                      </p:to>
                                    </p:set>
                                    <p:animEffect transition="in" filter="checkerboard(across)">
                                      <p:cBhvr>
                                        <p:cTn id="7" dur="500"/>
                                        <p:tgtEl>
                                          <p:spTgt spid="303107">
                                            <p:txEl>
                                              <p:charRg st="0"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Par">
                                  <p:stCondLst>
                                    <p:cond delay="0"/>
                                  </p:stCondLst>
                                  <p:childTnLst>
                                    <p:set>
                                      <p:cBhvr>
                                        <p:cTn id="11" dur="500" fill="hold">
                                          <p:stCondLst>
                                            <p:cond delay="0"/>
                                          </p:stCondLst>
                                        </p:cTn>
                                        <p:tgtEl>
                                          <p:spTgt spid="303107">
                                            <p:txEl>
                                              <p:charRg st="14" end="35"/>
                                            </p:txEl>
                                          </p:spTgt>
                                        </p:tgtEl>
                                        <p:attrNameLst>
                                          <p:attrName>style.visibility</p:attrName>
                                        </p:attrNameLst>
                                      </p:cBhvr>
                                      <p:to>
                                        <p:strVal val="visible"/>
                                      </p:to>
                                    </p:set>
                                    <p:animEffect transition="in" filter="checkerboard(across)">
                                      <p:cBhvr>
                                        <p:cTn id="12" dur="500"/>
                                        <p:tgtEl>
                                          <p:spTgt spid="303107">
                                            <p:txEl>
                                              <p:charRg st="14" end="3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Par">
                                  <p:stCondLst>
                                    <p:cond delay="0"/>
                                  </p:stCondLst>
                                  <p:childTnLst>
                                    <p:set>
                                      <p:cBhvr>
                                        <p:cTn id="16" dur="500" fill="hold">
                                          <p:stCondLst>
                                            <p:cond delay="0"/>
                                          </p:stCondLst>
                                        </p:cTn>
                                        <p:tgtEl>
                                          <p:spTgt spid="303107">
                                            <p:txEl>
                                              <p:charRg st="35" end="60"/>
                                            </p:txEl>
                                          </p:spTgt>
                                        </p:tgtEl>
                                        <p:attrNameLst>
                                          <p:attrName>style.visibility</p:attrName>
                                        </p:attrNameLst>
                                      </p:cBhvr>
                                      <p:to>
                                        <p:strVal val="visible"/>
                                      </p:to>
                                    </p:set>
                                    <p:animEffect transition="in" filter="blinds(horizontal)">
                                      <p:cBhvr>
                                        <p:cTn id="17" dur="500"/>
                                        <p:tgtEl>
                                          <p:spTgt spid="303107">
                                            <p:txEl>
                                              <p:charRg st="35" end="6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Par">
                                  <p:stCondLst>
                                    <p:cond delay="0"/>
                                  </p:stCondLst>
                                  <p:childTnLst>
                                    <p:set>
                                      <p:cBhvr>
                                        <p:cTn id="21" dur="500" fill="hold">
                                          <p:stCondLst>
                                            <p:cond delay="0"/>
                                          </p:stCondLst>
                                        </p:cTn>
                                        <p:tgtEl>
                                          <p:spTgt spid="303107">
                                            <p:txEl>
                                              <p:charRg st="60" end="86"/>
                                            </p:txEl>
                                          </p:spTgt>
                                        </p:tgtEl>
                                        <p:attrNameLst>
                                          <p:attrName>style.visibility</p:attrName>
                                        </p:attrNameLst>
                                      </p:cBhvr>
                                      <p:to>
                                        <p:strVal val="visible"/>
                                      </p:to>
                                    </p:set>
                                    <p:animEffect transition="in" filter="blinds(horizontal)">
                                      <p:cBhvr>
                                        <p:cTn id="22" dur="500"/>
                                        <p:tgtEl>
                                          <p:spTgt spid="303107">
                                            <p:txEl>
                                              <p:charRg st="60" end="8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5090" name="标题 345089"/>
          <p:cNvSpPr>
            <a:spLocks noGrp="1"/>
          </p:cNvSpPr>
          <p:nvPr>
            <p:ph type="title"/>
          </p:nvPr>
        </p:nvSpPr>
        <p:spPr>
          <a:xfrm>
            <a:off x="971550" y="404813"/>
            <a:ext cx="6870700" cy="844550"/>
          </a:xfrm>
        </p:spPr>
        <p:txBody>
          <a:bodyPr anchor="b"/>
          <a:p>
            <a:r>
              <a:rPr lang="zh-CN" altLang="en-US" dirty="0"/>
              <a:t>消毒方法</a:t>
            </a:r>
            <a:endParaRPr lang="zh-CN" altLang="en-US" dirty="0"/>
          </a:p>
        </p:txBody>
      </p:sp>
      <p:sp>
        <p:nvSpPr>
          <p:cNvPr id="345091" name="文本占位符 345090"/>
          <p:cNvSpPr>
            <a:spLocks noGrp="1"/>
          </p:cNvSpPr>
          <p:nvPr>
            <p:ph type="body" idx="1"/>
          </p:nvPr>
        </p:nvSpPr>
        <p:spPr>
          <a:xfrm>
            <a:off x="684213" y="1341438"/>
            <a:ext cx="7704137" cy="4175125"/>
          </a:xfrm>
        </p:spPr>
        <p:txBody>
          <a:bodyPr/>
          <a:p>
            <a:pPr>
              <a:lnSpc>
                <a:spcPct val="90000"/>
              </a:lnSpc>
            </a:pPr>
            <a:r>
              <a:rPr lang="zh-CN" altLang="en-US" dirty="0"/>
              <a:t>化学消毒：主要为各种含氯消毒药物</a:t>
            </a:r>
            <a:endParaRPr lang="zh-CN" altLang="en-US" dirty="0"/>
          </a:p>
          <a:p>
            <a:pPr lvl="1">
              <a:lnSpc>
                <a:spcPct val="90000"/>
              </a:lnSpc>
            </a:pPr>
            <a:r>
              <a:rPr lang="zh-CN" altLang="en-US" dirty="0"/>
              <a:t>消毒剂种类</a:t>
            </a:r>
            <a:endParaRPr lang="zh-CN" altLang="en-US" dirty="0"/>
          </a:p>
          <a:p>
            <a:pPr lvl="2">
              <a:lnSpc>
                <a:spcPct val="90000"/>
              </a:lnSpc>
            </a:pPr>
            <a:r>
              <a:rPr lang="zh-CN" altLang="en-US" dirty="0"/>
              <a:t>无机：漂白粉、次氯酸钙、次氯酸钠等</a:t>
            </a:r>
            <a:endParaRPr lang="zh-CN" altLang="en-US" dirty="0"/>
          </a:p>
          <a:p>
            <a:pPr lvl="2">
              <a:lnSpc>
                <a:spcPct val="90000"/>
              </a:lnSpc>
            </a:pPr>
            <a:r>
              <a:rPr lang="zh-CN" altLang="en-US" dirty="0"/>
              <a:t>有机：二氯异氰尿酸钠、二氧化氯等；</a:t>
            </a:r>
            <a:endParaRPr lang="zh-CN" altLang="en-US" dirty="0"/>
          </a:p>
          <a:p>
            <a:pPr lvl="1">
              <a:lnSpc>
                <a:spcPct val="90000"/>
              </a:lnSpc>
            </a:pPr>
            <a:r>
              <a:rPr lang="zh-CN" altLang="en-US" dirty="0"/>
              <a:t>消毒剂浓度：含有效氯</a:t>
            </a:r>
            <a:r>
              <a:rPr lang="en-US" altLang="zh-CN"/>
              <a:t>250mg/L</a:t>
            </a:r>
            <a:r>
              <a:rPr lang="zh-CN" altLang="en-US" dirty="0"/>
              <a:t>（又称</a:t>
            </a:r>
            <a:r>
              <a:rPr lang="en-US" altLang="zh-CN"/>
              <a:t>250ppm</a:t>
            </a:r>
            <a:r>
              <a:rPr lang="zh-CN" altLang="en-US" dirty="0"/>
              <a:t>）以上，餐饮具全部浸泡入液体中，作用</a:t>
            </a:r>
            <a:r>
              <a:rPr lang="en-US" altLang="zh-CN"/>
              <a:t>5</a:t>
            </a:r>
            <a:r>
              <a:rPr lang="zh-CN" altLang="en-US" dirty="0"/>
              <a:t>分钟以上</a:t>
            </a:r>
            <a:endParaRPr lang="zh-CN" altLang="en-US" dirty="0"/>
          </a:p>
          <a:p>
            <a:pPr lvl="1">
              <a:lnSpc>
                <a:spcPct val="90000"/>
              </a:lnSpc>
            </a:pPr>
            <a:r>
              <a:rPr lang="zh-CN" altLang="en-US" dirty="0"/>
              <a:t>消毒液每</a:t>
            </a:r>
            <a:r>
              <a:rPr lang="en-US" altLang="zh-CN"/>
              <a:t>4</a:t>
            </a:r>
            <a:r>
              <a:rPr lang="zh-CN" altLang="en-US" dirty="0"/>
              <a:t>小时更换一次</a:t>
            </a:r>
            <a:endParaRPr lang="zh-CN" altLang="en-US" dirty="0"/>
          </a:p>
          <a:p>
            <a:pPr lvl="1">
              <a:lnSpc>
                <a:spcPct val="90000"/>
              </a:lnSpc>
            </a:pPr>
            <a:r>
              <a:rPr lang="zh-CN" altLang="en-US" dirty="0"/>
              <a:t>应用净水冲去表面的消毒剂残留 </a:t>
            </a:r>
            <a:endParaRPr lang="zh-CN" altLang="en-US" dirty="0"/>
          </a:p>
        </p:txBody>
      </p:sp>
      <p:pic>
        <p:nvPicPr>
          <p:cNvPr id="345092" name="Picture 5" descr="200811302326761815"/>
          <p:cNvPicPr>
            <a:picLocks noChangeAspect="1"/>
          </p:cNvPicPr>
          <p:nvPr/>
        </p:nvPicPr>
        <p:blipFill>
          <a:blip r:embed="rId1"/>
          <a:stretch>
            <a:fillRect/>
          </a:stretch>
        </p:blipFill>
        <p:spPr>
          <a:xfrm>
            <a:off x="6516688" y="4886325"/>
            <a:ext cx="2627312" cy="1971675"/>
          </a:xfrm>
          <a:prstGeom prst="rect">
            <a:avLst/>
          </a:prstGeom>
          <a:noFill/>
          <a:ln w="9525">
            <a:noFill/>
          </a:ln>
        </p:spPr>
      </p:pic>
      <p:pic>
        <p:nvPicPr>
          <p:cNvPr id="345093" name="图片 345092"/>
          <p:cNvPicPr>
            <a:picLocks noChangeAspect="1"/>
          </p:cNvPicPr>
          <p:nvPr/>
        </p:nvPicPr>
        <p:blipFill>
          <a:blip r:embed="rId2"/>
          <a:stretch>
            <a:fillRect/>
          </a:stretch>
        </p:blipFill>
        <p:spPr>
          <a:xfrm>
            <a:off x="1038225" y="0"/>
            <a:ext cx="7065963" cy="6865938"/>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blinds(horizontal)">
                                      <p:cBhvr>
                                        <p:cTn id="7" dur="500"/>
                                        <p:tgtEl>
                                          <p:spTgt spid="345093"/>
                                        </p:tgtEl>
                                      </p:cBhvr>
                                    </p:animEffect>
                                  </p:childTnLst>
                                  <p:subTnLst>
                                    <p:set>
                                      <p:cBhvr override="childStyle">
                                        <p:cTn dur="1" fill="hold" display="0" masterRel="nextClick" afterEffect="1"/>
                                        <p:tgtEl>
                                          <p:spTgt spid="34509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4130" name="标题 304129"/>
          <p:cNvSpPr>
            <a:spLocks noGrp="1"/>
          </p:cNvSpPr>
          <p:nvPr>
            <p:ph type="title"/>
          </p:nvPr>
        </p:nvSpPr>
        <p:spPr>
          <a:xfrm>
            <a:off x="827088" y="260350"/>
            <a:ext cx="6870700" cy="700088"/>
          </a:xfrm>
        </p:spPr>
        <p:txBody>
          <a:bodyPr anchor="b"/>
          <a:p>
            <a:r>
              <a:rPr lang="zh-CN" altLang="en-US" sz="4000" dirty="0"/>
              <a:t>保洁方法</a:t>
            </a:r>
            <a:endParaRPr lang="zh-CN" altLang="en-US" sz="4000" dirty="0"/>
          </a:p>
        </p:txBody>
      </p:sp>
      <p:sp>
        <p:nvSpPr>
          <p:cNvPr id="304131" name="文本占位符 304130"/>
          <p:cNvSpPr>
            <a:spLocks noGrp="1"/>
          </p:cNvSpPr>
          <p:nvPr>
            <p:ph type="body" idx="1"/>
          </p:nvPr>
        </p:nvSpPr>
        <p:spPr>
          <a:xfrm>
            <a:off x="684213" y="1196975"/>
            <a:ext cx="7561262" cy="1871663"/>
          </a:xfrm>
        </p:spPr>
        <p:txBody>
          <a:bodyPr/>
          <a:p>
            <a:r>
              <a:rPr lang="zh-CN" altLang="en-US" sz="2800" dirty="0"/>
              <a:t>消毒后的餐饮具要自然滤干或烘干，不应使用手巾、餐巾擦干，以避免受到再次污染。</a:t>
            </a:r>
            <a:endParaRPr lang="zh-CN" altLang="en-US" sz="2800" dirty="0"/>
          </a:p>
          <a:p>
            <a:r>
              <a:rPr lang="zh-CN" altLang="en-US" sz="2800" dirty="0"/>
              <a:t>消毒后的餐饮具应及时放入餐具保洁柜内</a:t>
            </a:r>
            <a:br>
              <a:rPr lang="zh-CN" altLang="en-US" sz="2400" b="0" dirty="0"/>
            </a:br>
            <a:endParaRPr lang="zh-CN" altLang="en-US" sz="2400" b="0" dirty="0"/>
          </a:p>
        </p:txBody>
      </p:sp>
      <p:sp>
        <p:nvSpPr>
          <p:cNvPr id="304133" name="动作按钮: 上一张 304132">
            <a:hlinkClick r:id="rId1" action="ppaction://hlinksldjump"/>
          </p:cNvPr>
          <p:cNvSpPr/>
          <p:nvPr/>
        </p:nvSpPr>
        <p:spPr>
          <a:xfrm>
            <a:off x="795655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rcRect l="12283" b="2603"/>
          <a:stretch>
            <a:fillRect/>
          </a:stretch>
        </p:blipFill>
        <p:spPr>
          <a:xfrm>
            <a:off x="523875" y="2796540"/>
            <a:ext cx="3242310" cy="4204970"/>
          </a:xfrm>
          <a:prstGeom prst="rect">
            <a:avLst/>
          </a:prstGeom>
        </p:spPr>
      </p:pic>
      <p:graphicFrame>
        <p:nvGraphicFramePr>
          <p:cNvPr id="304136" name="Object 8"/>
          <p:cNvGraphicFramePr/>
          <p:nvPr/>
        </p:nvGraphicFramePr>
        <p:xfrm>
          <a:off x="3973195" y="4080193"/>
          <a:ext cx="3440113" cy="2579687"/>
        </p:xfrm>
        <a:graphic>
          <a:graphicData uri="http://schemas.openxmlformats.org/presentationml/2006/ole">
            <mc:AlternateContent xmlns:mc="http://schemas.openxmlformats.org/markup-compatibility/2006">
              <mc:Choice xmlns:v="urn:schemas-microsoft-com:vml" Requires="v">
                <p:oleObj spid="_x0000_s3077" name="" r:id="rId3" imgW="4543425" imgH="3409950" progId="PowerPoint.Slide.8">
                  <p:embed/>
                </p:oleObj>
              </mc:Choice>
              <mc:Fallback>
                <p:oleObj name="" r:id="rId3" imgW="4543425" imgH="3409950" progId="PowerPoint.Slide.8">
                  <p:embed/>
                  <p:pic>
                    <p:nvPicPr>
                      <p:cNvPr id="0" name="图片 3076"/>
                      <p:cNvPicPr/>
                      <p:nvPr/>
                    </p:nvPicPr>
                    <p:blipFill>
                      <a:blip r:embed="rId4"/>
                      <a:srcRect l="13481" t="27972" r="8719"/>
                      <a:stretch>
                        <a:fillRect/>
                      </a:stretch>
                    </p:blipFill>
                    <p:spPr>
                      <a:xfrm>
                        <a:off x="3973195" y="4080193"/>
                        <a:ext cx="3440113" cy="2579687"/>
                      </a:xfrm>
                      <a:prstGeom prst="rect">
                        <a:avLst/>
                      </a:prstGeom>
                      <a:noFill/>
                      <a:ln w="9525" cap="flat" cmpd="sng">
                        <a:solidFill>
                          <a:schemeClr val="accent2"/>
                        </a:solidFill>
                        <a:prstDash val="solid"/>
                        <a:miter/>
                        <a:headEnd type="none" w="med" len="med"/>
                        <a:tailEnd type="none" w="med" len="med"/>
                      </a:ln>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4131">
                                            <p:txEl>
                                              <p:charRg st="0" end="39"/>
                                            </p:txEl>
                                          </p:spTgt>
                                        </p:tgtEl>
                                        <p:attrNameLst>
                                          <p:attrName>style.visibility</p:attrName>
                                        </p:attrNameLst>
                                      </p:cBhvr>
                                      <p:to>
                                        <p:strVal val="visible"/>
                                      </p:to>
                                    </p:set>
                                    <p:animEffect transition="in" filter="blinds(horizontal)">
                                      <p:cBhvr>
                                        <p:cTn id="7" dur="500"/>
                                        <p:tgtEl>
                                          <p:spTgt spid="304131">
                                            <p:txEl>
                                              <p:charRg st="0" end="3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4131">
                                            <p:txEl>
                                              <p:charRg st="39" end="59"/>
                                            </p:txEl>
                                          </p:spTgt>
                                        </p:tgtEl>
                                        <p:attrNameLst>
                                          <p:attrName>style.visibility</p:attrName>
                                        </p:attrNameLst>
                                      </p:cBhvr>
                                      <p:to>
                                        <p:strVal val="visible"/>
                                      </p:to>
                                    </p:set>
                                    <p:animEffect transition="in" filter="blinds(horizontal)">
                                      <p:cBhvr>
                                        <p:cTn id="12" dur="500"/>
                                        <p:tgtEl>
                                          <p:spTgt spid="304131">
                                            <p:txEl>
                                              <p:charRg st="39" end="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标题 148481"/>
          <p:cNvSpPr>
            <a:spLocks noGrp="1"/>
          </p:cNvSpPr>
          <p:nvPr>
            <p:ph type="title"/>
          </p:nvPr>
        </p:nvSpPr>
        <p:spPr>
          <a:xfrm>
            <a:off x="684213" y="333375"/>
            <a:ext cx="6870700" cy="915988"/>
          </a:xfrm>
        </p:spPr>
        <p:txBody>
          <a:bodyPr anchor="b"/>
          <a:p>
            <a:r>
              <a:rPr lang="zh-CN" altLang="en-US" dirty="0"/>
              <a:t>餐饮服务生产的安全控制</a:t>
            </a:r>
            <a:endParaRPr lang="zh-CN" altLang="en-US" dirty="0"/>
          </a:p>
        </p:txBody>
      </p:sp>
      <p:sp>
        <p:nvSpPr>
          <p:cNvPr id="148483" name="文本占位符 148482"/>
          <p:cNvSpPr>
            <a:spLocks noGrp="1"/>
          </p:cNvSpPr>
          <p:nvPr>
            <p:ph type="body" idx="1"/>
          </p:nvPr>
        </p:nvSpPr>
        <p:spPr>
          <a:xfrm>
            <a:off x="1042988" y="1484313"/>
            <a:ext cx="6838950" cy="3113087"/>
          </a:xfrm>
        </p:spPr>
        <p:txBody>
          <a:bodyPr/>
          <a:p>
            <a:r>
              <a:rPr lang="zh-CN" altLang="en-US" sz="3600" dirty="0">
                <a:hlinkClick r:id="rId1" action="ppaction://hlinksldjump"/>
              </a:rPr>
              <a:t>餐饮原料的安全控制</a:t>
            </a:r>
            <a:endParaRPr lang="zh-CN" altLang="en-US" sz="3600" dirty="0"/>
          </a:p>
          <a:p>
            <a:r>
              <a:rPr lang="zh-CN" altLang="en-US" sz="3600" dirty="0">
                <a:hlinkClick r:id="rId2" action="ppaction://hlinksldjump"/>
              </a:rPr>
              <a:t>餐饮服务加工过程的安全控制</a:t>
            </a:r>
            <a:endParaRPr lang="zh-CN" altLang="en-US" sz="3600" dirty="0"/>
          </a:p>
          <a:p>
            <a:r>
              <a:rPr lang="zh-CN" altLang="en-US" sz="3600" dirty="0">
                <a:hlinkClick r:id="rId2" action="ppaction://hlinksldjump"/>
              </a:rPr>
              <a:t>凉菜的安全控制</a:t>
            </a:r>
            <a:endParaRPr lang="zh-CN" altLang="en-US" sz="3600" dirty="0">
              <a:hlinkClick r:id="rId2" action="ppaction://hlinksldjump"/>
            </a:endParaRPr>
          </a:p>
          <a:p>
            <a:r>
              <a:rPr lang="zh-CN" altLang="en-US" sz="3600" dirty="0">
                <a:hlinkClick r:id="rId2" action="ppaction://hlinksldjump"/>
              </a:rPr>
              <a:t>食品配送的安全</a:t>
            </a:r>
            <a:endParaRPr lang="zh-CN" altLang="en-US" sz="3600" dirty="0"/>
          </a:p>
          <a:p>
            <a:r>
              <a:rPr lang="zh-CN" altLang="en-US" sz="3600" dirty="0">
                <a:hlinkClick r:id="rId2" action="ppaction://hlinksldjump"/>
              </a:rPr>
              <a:t>留样的规定</a:t>
            </a:r>
            <a:endParaRPr lang="zh-CN" altLang="en-US" sz="3600" dirty="0"/>
          </a:p>
          <a:p>
            <a:endParaRPr lang="zh-CN" altLang="en-US" sz="3600" dirty="0"/>
          </a:p>
        </p:txBody>
      </p:sp>
      <p:sp>
        <p:nvSpPr>
          <p:cNvPr id="148485" name="动作按钮: 上一张 148484">
            <a:hlinkClick r:id="rId3" action="ppaction://hlinksldjump"/>
          </p:cNvPr>
          <p:cNvSpPr/>
          <p:nvPr/>
        </p:nvSpPr>
        <p:spPr>
          <a:xfrm>
            <a:off x="7956550" y="6381750"/>
            <a:ext cx="647700" cy="476250"/>
          </a:xfrm>
          <a:prstGeom prst="actionButtonReturn">
            <a:avLst/>
          </a:prstGeom>
          <a:solidFill>
            <a:schemeClr val="folHlink"/>
          </a:solidFill>
          <a:ln w="12700" cap="flat" cmpd="sng">
            <a:solidFill>
              <a:schemeClr val="bg1"/>
            </a:solidFill>
            <a:prstDash val="solid"/>
            <a:miter/>
            <a:headEnd type="none" w="med" len="med"/>
            <a:tailEnd type="none" w="med" len="med"/>
          </a:ln>
        </p:spPr>
        <p:txBody>
          <a:bodyPr/>
          <a:p>
            <a:endParaRPr lang="zh-CN" altLang="en-US"/>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62" name="标题 348161"/>
          <p:cNvSpPr>
            <a:spLocks noGrp="1"/>
          </p:cNvSpPr>
          <p:nvPr>
            <p:ph type="title"/>
          </p:nvPr>
        </p:nvSpPr>
        <p:spPr>
          <a:xfrm>
            <a:off x="684213" y="333375"/>
            <a:ext cx="6870700" cy="987425"/>
          </a:xfrm>
        </p:spPr>
        <p:txBody>
          <a:bodyPr anchor="b"/>
          <a:p>
            <a:r>
              <a:rPr lang="zh-CN" altLang="en-US" dirty="0"/>
              <a:t>餐饮原料的安全控制</a:t>
            </a:r>
            <a:endParaRPr lang="zh-CN" altLang="en-US" dirty="0"/>
          </a:p>
        </p:txBody>
      </p:sp>
      <p:sp>
        <p:nvSpPr>
          <p:cNvPr id="348163" name="文本占位符 348162"/>
          <p:cNvSpPr>
            <a:spLocks noGrp="1"/>
          </p:cNvSpPr>
          <p:nvPr>
            <p:ph type="body" sz="half" idx="1"/>
          </p:nvPr>
        </p:nvSpPr>
        <p:spPr>
          <a:xfrm>
            <a:off x="1042988" y="2276475"/>
            <a:ext cx="6623050" cy="1887538"/>
          </a:xfrm>
        </p:spPr>
        <p:txBody>
          <a:bodyPr/>
          <a:p>
            <a:r>
              <a:rPr lang="zh-CN" altLang="en-US" sz="3600" dirty="0">
                <a:hlinkClick r:id="rId1" action="ppaction://hlinksldjump"/>
              </a:rPr>
              <a:t>餐饮原料采购验收的安全控制</a:t>
            </a:r>
            <a:endParaRPr lang="zh-CN" altLang="en-US" sz="3600" dirty="0"/>
          </a:p>
          <a:p>
            <a:r>
              <a:rPr lang="zh-CN" altLang="en-US" sz="3600" dirty="0">
                <a:hlinkClick r:id="rId2" action="ppaction://hlinksldjump"/>
              </a:rPr>
              <a:t>餐饮原料贮藏的安全控制</a:t>
            </a:r>
            <a:endParaRPr lang="zh-CN" altLang="en-US" sz="3600" dirty="0"/>
          </a:p>
          <a:p>
            <a:endParaRPr lang="zh-CN" altLang="en-US" sz="3600" dirty="0"/>
          </a:p>
        </p:txBody>
      </p:sp>
      <p:sp>
        <p:nvSpPr>
          <p:cNvPr id="2" name="日期占位符 1"/>
          <p:cNvSpPr/>
          <p:nvPr>
            <p:ph type="dt" sz="half" idx="10"/>
          </p:nvPr>
        </p:nvSpPr>
        <p:spPr/>
        <p:txBody>
          <a:bodyPr/>
          <a:p>
            <a:pPr lvl="0"/>
            <a:r>
              <a:rPr lang="en-US" altLang="zh-CN">
                <a:latin typeface="Times New Roman" panose="02020603050405020304" pitchFamily="18" charset="0"/>
                <a:cs typeface="Times New Roman" panose="02020603050405020304" pitchFamily="18" charset="0"/>
              </a:rPr>
              <a:t>2013</a:t>
            </a:r>
            <a:r>
              <a:rPr lang="zh-CN" altLang="en-US" sz="1400" b="0" dirty="0">
                <a:latin typeface="Times New Roman" panose="02020603050405020304" pitchFamily="18" charset="0"/>
                <a:cs typeface="Times New Roman" panose="02020603050405020304" pitchFamily="18" charset="0"/>
              </a:rPr>
              <a:t>年</a:t>
            </a:r>
            <a:endParaRPr lang="zh-CN" altLang="en-US" sz="1400" b="0" dirty="0">
              <a:latin typeface="Times New Roman" panose="02020603050405020304" pitchFamily="18" charset="0"/>
              <a:ea typeface="Times New Roman" panose="02020603050405020304" pitchFamily="18" charset="0"/>
            </a:endParaRPr>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8163">
                                            <p:txEl>
                                              <p:charRg st="0" end="14"/>
                                            </p:txEl>
                                          </p:spTgt>
                                        </p:tgtEl>
                                        <p:attrNameLst>
                                          <p:attrName>style.visibility</p:attrName>
                                        </p:attrNameLst>
                                      </p:cBhvr>
                                      <p:to>
                                        <p:strVal val="visible"/>
                                      </p:to>
                                    </p:set>
                                    <p:animEffect transition="in" filter="checkerboard(across)">
                                      <p:cBhvr>
                                        <p:cTn id="7" dur="500"/>
                                        <p:tgtEl>
                                          <p:spTgt spid="348163">
                                            <p:txEl>
                                              <p:charRg st="0"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48163">
                                            <p:txEl>
                                              <p:charRg st="14" end="26"/>
                                            </p:txEl>
                                          </p:spTgt>
                                        </p:tgtEl>
                                        <p:attrNameLst>
                                          <p:attrName>style.visibility</p:attrName>
                                        </p:attrNameLst>
                                      </p:cBhvr>
                                      <p:to>
                                        <p:strVal val="visible"/>
                                      </p:to>
                                    </p:set>
                                    <p:animEffect transition="in" filter="checkerboard(across)">
                                      <p:cBhvr>
                                        <p:cTn id="12" dur="500"/>
                                        <p:tgtEl>
                                          <p:spTgt spid="348163">
                                            <p:txEl>
                                              <p:charRg st="14"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6098" name="标题 516097"/>
          <p:cNvSpPr>
            <a:spLocks noGrp="1"/>
          </p:cNvSpPr>
          <p:nvPr>
            <p:ph type="title"/>
          </p:nvPr>
        </p:nvSpPr>
        <p:spPr>
          <a:xfrm>
            <a:off x="468313" y="404813"/>
            <a:ext cx="6870700" cy="987425"/>
          </a:xfrm>
        </p:spPr>
        <p:txBody>
          <a:bodyPr anchor="b"/>
          <a:p>
            <a:r>
              <a:rPr lang="zh-CN" altLang="en-US" dirty="0"/>
              <a:t>食品安全四大支柱</a:t>
            </a:r>
            <a:endParaRPr lang="zh-CN" altLang="en-US" dirty="0"/>
          </a:p>
        </p:txBody>
      </p:sp>
      <p:sp>
        <p:nvSpPr>
          <p:cNvPr id="516099" name="文本占位符 516098"/>
          <p:cNvSpPr>
            <a:spLocks noGrp="1"/>
          </p:cNvSpPr>
          <p:nvPr>
            <p:ph type="body" idx="1"/>
          </p:nvPr>
        </p:nvSpPr>
        <p:spPr>
          <a:xfrm>
            <a:off x="1403350" y="1916113"/>
            <a:ext cx="6337300" cy="2952750"/>
          </a:xfrm>
        </p:spPr>
        <p:txBody>
          <a:bodyPr/>
          <a:p>
            <a:r>
              <a:rPr lang="zh-CN" altLang="en-US" sz="3600" b="0" dirty="0"/>
              <a:t>完善法律法规</a:t>
            </a:r>
            <a:endParaRPr lang="zh-CN" altLang="en-US" sz="3600" b="0" dirty="0"/>
          </a:p>
          <a:p>
            <a:r>
              <a:rPr lang="zh-CN" altLang="en-US" sz="3600" b="0" dirty="0"/>
              <a:t>加强政府监管</a:t>
            </a:r>
            <a:endParaRPr lang="zh-CN" altLang="en-US" sz="3600" b="0" dirty="0"/>
          </a:p>
          <a:p>
            <a:r>
              <a:rPr lang="zh-CN" altLang="en-US" sz="3600" b="0" dirty="0"/>
              <a:t>督促企业生产自律</a:t>
            </a:r>
            <a:endParaRPr lang="zh-CN" altLang="en-US" sz="3600" b="0" dirty="0"/>
          </a:p>
          <a:p>
            <a:r>
              <a:rPr lang="zh-CN" altLang="en-US" sz="3600" b="0" dirty="0"/>
              <a:t>倡导消费者监督</a:t>
            </a:r>
            <a:endParaRPr lang="zh-CN" altLang="en-US" sz="3600" b="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标题 149505"/>
          <p:cNvSpPr>
            <a:spLocks noGrp="1"/>
          </p:cNvSpPr>
          <p:nvPr>
            <p:ph type="title"/>
          </p:nvPr>
        </p:nvSpPr>
        <p:spPr>
          <a:xfrm>
            <a:off x="612458" y="147320"/>
            <a:ext cx="7632700" cy="987425"/>
          </a:xfrm>
        </p:spPr>
        <p:txBody>
          <a:bodyPr anchor="b"/>
          <a:p>
            <a:r>
              <a:rPr lang="zh-CN" altLang="en-US" sz="4000" dirty="0"/>
              <a:t>餐饮原料采购验收的安全控制</a:t>
            </a:r>
            <a:endParaRPr lang="zh-CN" altLang="en-US" sz="4000" dirty="0"/>
          </a:p>
        </p:txBody>
      </p:sp>
      <p:sp>
        <p:nvSpPr>
          <p:cNvPr id="149507" name="文本占位符 149506"/>
          <p:cNvSpPr>
            <a:spLocks noGrp="1"/>
          </p:cNvSpPr>
          <p:nvPr>
            <p:ph type="body" sz="half" idx="1"/>
          </p:nvPr>
        </p:nvSpPr>
        <p:spPr>
          <a:xfrm>
            <a:off x="484505" y="1336675"/>
            <a:ext cx="4792345" cy="3456305"/>
          </a:xfrm>
        </p:spPr>
        <p:txBody>
          <a:bodyPr/>
          <a:p>
            <a:r>
              <a:rPr lang="zh-CN" altLang="en-US" dirty="0"/>
              <a:t>选择供货商</a:t>
            </a:r>
            <a:endParaRPr lang="zh-CN" altLang="en-US" dirty="0"/>
          </a:p>
          <a:p>
            <a:r>
              <a:rPr lang="zh-CN" altLang="en-US" dirty="0"/>
              <a:t>查验有关证明（生产许可证、检验合格证、动物检疫合格证、进口食品合格证明、送货单、购货凭证等）</a:t>
            </a:r>
            <a:endParaRPr lang="zh-CN" altLang="en-US" dirty="0"/>
          </a:p>
          <a:p>
            <a:r>
              <a:rPr lang="zh-CN" altLang="en-US" dirty="0"/>
              <a:t>做好进货台账</a:t>
            </a:r>
            <a:endParaRPr lang="zh-CN" altLang="en-US" dirty="0"/>
          </a:p>
          <a:p>
            <a:r>
              <a:rPr lang="zh-CN" altLang="en-US" dirty="0"/>
              <a:t>以用定购</a:t>
            </a:r>
            <a:endParaRPr lang="zh-CN" altLang="en-US" dirty="0"/>
          </a:p>
          <a:p>
            <a:pPr lvl="1"/>
            <a:endParaRPr lang="zh-CN" altLang="en-US" sz="32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grpSp>
        <p:nvGrpSpPr>
          <p:cNvPr id="57349" name="组合 1"/>
          <p:cNvGrpSpPr/>
          <p:nvPr/>
        </p:nvGrpSpPr>
        <p:grpSpPr>
          <a:xfrm>
            <a:off x="4675188" y="1778635"/>
            <a:ext cx="4462462" cy="5146675"/>
            <a:chOff x="7144" y="3132"/>
            <a:chExt cx="6569" cy="7746"/>
          </a:xfrm>
        </p:grpSpPr>
        <p:pic>
          <p:nvPicPr>
            <p:cNvPr id="57350" name="图片 2"/>
            <p:cNvPicPr>
              <a:picLocks noChangeAspect="1"/>
            </p:cNvPicPr>
            <p:nvPr/>
          </p:nvPicPr>
          <p:blipFill>
            <a:blip r:embed="rId1"/>
            <a:srcRect l="4027" t="8498" r="10284" b="5377"/>
            <a:stretch>
              <a:fillRect/>
            </a:stretch>
          </p:blipFill>
          <p:spPr>
            <a:xfrm>
              <a:off x="9640" y="3132"/>
              <a:ext cx="4073" cy="2878"/>
            </a:xfrm>
            <a:prstGeom prst="rect">
              <a:avLst/>
            </a:prstGeom>
            <a:noFill/>
            <a:ln w="9525">
              <a:noFill/>
            </a:ln>
          </p:spPr>
        </p:pic>
        <p:pic>
          <p:nvPicPr>
            <p:cNvPr id="57351" name="图片 46085" descr="1144042923"/>
            <p:cNvPicPr>
              <a:picLocks noChangeAspect="1"/>
            </p:cNvPicPr>
            <p:nvPr/>
          </p:nvPicPr>
          <p:blipFill>
            <a:blip r:embed="rId2"/>
            <a:stretch>
              <a:fillRect/>
            </a:stretch>
          </p:blipFill>
          <p:spPr>
            <a:xfrm>
              <a:off x="8030" y="4815"/>
              <a:ext cx="3976" cy="2878"/>
            </a:xfrm>
            <a:prstGeom prst="rect">
              <a:avLst/>
            </a:prstGeom>
            <a:noFill/>
            <a:ln w="9525">
              <a:noFill/>
            </a:ln>
          </p:spPr>
        </p:pic>
        <p:pic>
          <p:nvPicPr>
            <p:cNvPr id="57352" name="图片 46086"/>
            <p:cNvPicPr>
              <a:picLocks noChangeAspect="1"/>
            </p:cNvPicPr>
            <p:nvPr/>
          </p:nvPicPr>
          <p:blipFill>
            <a:blip r:embed="rId3"/>
            <a:stretch>
              <a:fillRect/>
            </a:stretch>
          </p:blipFill>
          <p:spPr>
            <a:xfrm>
              <a:off x="7144" y="7669"/>
              <a:ext cx="4931" cy="3077"/>
            </a:xfrm>
            <a:prstGeom prst="rect">
              <a:avLst/>
            </a:prstGeom>
            <a:noFill/>
            <a:ln w="9525">
              <a:noFill/>
            </a:ln>
          </p:spPr>
        </p:pic>
        <p:pic>
          <p:nvPicPr>
            <p:cNvPr id="57353" name="图片 46087" descr="B884B23B6793512E8CDA4EE17D5F5B4D"/>
            <p:cNvPicPr>
              <a:picLocks noChangeAspect="1"/>
            </p:cNvPicPr>
            <p:nvPr/>
          </p:nvPicPr>
          <p:blipFill>
            <a:blip r:embed="rId4"/>
            <a:stretch>
              <a:fillRect/>
            </a:stretch>
          </p:blipFill>
          <p:spPr>
            <a:xfrm>
              <a:off x="10589" y="6488"/>
              <a:ext cx="3124" cy="4391"/>
            </a:xfrm>
            <a:prstGeom prst="rect">
              <a:avLst/>
            </a:prstGeom>
            <a:noFill/>
            <a:ln w="9525">
              <a:noFill/>
            </a:ln>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9507">
                                            <p:txEl>
                                              <p:charRg st="0" end="6"/>
                                            </p:txEl>
                                          </p:spTgt>
                                        </p:tgtEl>
                                        <p:attrNameLst>
                                          <p:attrName>style.visibility</p:attrName>
                                        </p:attrNameLst>
                                      </p:cBhvr>
                                      <p:to>
                                        <p:strVal val="visible"/>
                                      </p:to>
                                    </p:set>
                                    <p:animEffect transition="in" filter="checkerboard(across)">
                                      <p:cBhvr>
                                        <p:cTn id="7" dur="500"/>
                                        <p:tgtEl>
                                          <p:spTgt spid="149507">
                                            <p:txEl>
                                              <p:charRg st="0"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9507">
                                            <p:txEl>
                                              <p:charRg st="6" end="53"/>
                                            </p:txEl>
                                          </p:spTgt>
                                        </p:tgtEl>
                                        <p:attrNameLst>
                                          <p:attrName>style.visibility</p:attrName>
                                        </p:attrNameLst>
                                      </p:cBhvr>
                                      <p:to>
                                        <p:strVal val="visible"/>
                                      </p:to>
                                    </p:set>
                                    <p:animEffect transition="in" filter="checkerboard(across)">
                                      <p:cBhvr>
                                        <p:cTn id="12" dur="500"/>
                                        <p:tgtEl>
                                          <p:spTgt spid="149507">
                                            <p:txEl>
                                              <p:charRg st="6" end="5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9507">
                                            <p:txEl>
                                              <p:charRg st="53" end="60"/>
                                            </p:txEl>
                                          </p:spTgt>
                                        </p:tgtEl>
                                        <p:attrNameLst>
                                          <p:attrName>style.visibility</p:attrName>
                                        </p:attrNameLst>
                                      </p:cBhvr>
                                      <p:to>
                                        <p:strVal val="visible"/>
                                      </p:to>
                                    </p:set>
                                    <p:animEffect transition="in" filter="checkerboard(across)">
                                      <p:cBhvr>
                                        <p:cTn id="17" dur="500"/>
                                        <p:tgtEl>
                                          <p:spTgt spid="149507">
                                            <p:txEl>
                                              <p:charRg st="53" end="6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9507">
                                            <p:txEl>
                                              <p:charRg st="60" end="65"/>
                                            </p:txEl>
                                          </p:spTgt>
                                        </p:tgtEl>
                                        <p:attrNameLst>
                                          <p:attrName>style.visibility</p:attrName>
                                        </p:attrNameLst>
                                      </p:cBhvr>
                                      <p:to>
                                        <p:strVal val="visible"/>
                                      </p:to>
                                    </p:set>
                                    <p:animEffect transition="in" filter="checkerboard(across)">
                                      <p:cBhvr>
                                        <p:cTn id="22" dur="500"/>
                                        <p:tgtEl>
                                          <p:spTgt spid="149507">
                                            <p:txEl>
                                              <p:charRg st="60" end="6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9186" name="标题 349185"/>
          <p:cNvSpPr>
            <a:spLocks noGrp="1"/>
          </p:cNvSpPr>
          <p:nvPr>
            <p:ph type="title"/>
          </p:nvPr>
        </p:nvSpPr>
        <p:spPr>
          <a:xfrm>
            <a:off x="597853" y="74930"/>
            <a:ext cx="6870700" cy="987425"/>
          </a:xfrm>
        </p:spPr>
        <p:txBody>
          <a:bodyPr anchor="b"/>
          <a:p>
            <a:r>
              <a:rPr lang="zh-CN" altLang="en-US" sz="4000" dirty="0"/>
              <a:t>餐饮原料贮藏的安全控制</a:t>
            </a:r>
            <a:endParaRPr lang="zh-CN" altLang="en-US" sz="4000" dirty="0"/>
          </a:p>
        </p:txBody>
      </p:sp>
      <p:sp>
        <p:nvSpPr>
          <p:cNvPr id="349187" name="文本占位符 349186"/>
          <p:cNvSpPr>
            <a:spLocks noGrp="1"/>
          </p:cNvSpPr>
          <p:nvPr>
            <p:ph type="body" sz="half" idx="1"/>
          </p:nvPr>
        </p:nvSpPr>
        <p:spPr>
          <a:xfrm>
            <a:off x="827088" y="1062038"/>
            <a:ext cx="6769100" cy="719137"/>
          </a:xfrm>
        </p:spPr>
        <p:txBody>
          <a:bodyPr/>
          <a:p>
            <a:r>
              <a:rPr lang="zh-CN" altLang="en-US" sz="3600" b="0" dirty="0"/>
              <a:t>烹饪原料的入库标示</a:t>
            </a:r>
            <a:endParaRPr lang="zh-CN" altLang="en-US" sz="2800" b="0" dirty="0"/>
          </a:p>
          <a:p>
            <a:endParaRPr lang="zh-CN" altLang="en-US" sz="2800" dirty="0"/>
          </a:p>
        </p:txBody>
      </p:sp>
      <p:pic>
        <p:nvPicPr>
          <p:cNvPr id="349188" name="图片 349187" descr="热菜房3"/>
          <p:cNvPicPr>
            <a:picLocks noChangeAspect="1"/>
          </p:cNvPicPr>
          <p:nvPr/>
        </p:nvPicPr>
        <p:blipFill>
          <a:blip r:embed="rId1"/>
          <a:stretch>
            <a:fillRect/>
          </a:stretch>
        </p:blipFill>
        <p:spPr>
          <a:xfrm>
            <a:off x="1043305" y="1734185"/>
            <a:ext cx="3194685" cy="2395855"/>
          </a:xfrm>
          <a:prstGeom prst="rect">
            <a:avLst/>
          </a:prstGeom>
          <a:noFill/>
          <a:ln w="9525">
            <a:noFill/>
          </a:ln>
        </p:spPr>
      </p:pic>
      <p:pic>
        <p:nvPicPr>
          <p:cNvPr id="349189" name="图片 349188" descr="库房">
            <a:hlinkClick r:id="rId2" action="ppaction://hlinksldjump"/>
          </p:cNvPr>
          <p:cNvPicPr>
            <a:picLocks noChangeAspect="1"/>
          </p:cNvPicPr>
          <p:nvPr/>
        </p:nvPicPr>
        <p:blipFill>
          <a:blip r:embed="rId3"/>
          <a:stretch>
            <a:fillRect/>
          </a:stretch>
        </p:blipFill>
        <p:spPr>
          <a:xfrm>
            <a:off x="4823460" y="1767205"/>
            <a:ext cx="3105785" cy="2329815"/>
          </a:xfrm>
          <a:prstGeom prst="rect">
            <a:avLst/>
          </a:prstGeom>
          <a:noFill/>
          <a:ln w="9525">
            <a:noFill/>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pic>
        <p:nvPicPr>
          <p:cNvPr id="49159" name="图片 47109" descr="SDC10692"/>
          <p:cNvPicPr>
            <a:picLocks noChangeAspect="1"/>
          </p:cNvPicPr>
          <p:nvPr/>
        </p:nvPicPr>
        <p:blipFill>
          <a:blip r:embed="rId4"/>
          <a:stretch>
            <a:fillRect/>
          </a:stretch>
        </p:blipFill>
        <p:spPr>
          <a:xfrm>
            <a:off x="827405" y="4187190"/>
            <a:ext cx="3626485" cy="2718435"/>
          </a:xfrm>
          <a:prstGeom prst="rect">
            <a:avLst/>
          </a:prstGeom>
          <a:noFill/>
          <a:ln w="9525">
            <a:noFill/>
          </a:ln>
        </p:spPr>
      </p:pic>
      <p:pic>
        <p:nvPicPr>
          <p:cNvPr id="49160" name="图片 47110" descr="SDC10596"/>
          <p:cNvPicPr>
            <a:picLocks noChangeAspect="1"/>
          </p:cNvPicPr>
          <p:nvPr/>
        </p:nvPicPr>
        <p:blipFill>
          <a:blip r:embed="rId5"/>
          <a:stretch>
            <a:fillRect/>
          </a:stretch>
        </p:blipFill>
        <p:spPr>
          <a:xfrm>
            <a:off x="4639945" y="4187190"/>
            <a:ext cx="3472815" cy="260413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9187">
                                            <p:txEl>
                                              <p:charRg st="0" end="10"/>
                                            </p:txEl>
                                          </p:spTgt>
                                        </p:tgtEl>
                                        <p:attrNameLst>
                                          <p:attrName>style.visibility</p:attrName>
                                        </p:attrNameLst>
                                      </p:cBhvr>
                                      <p:to>
                                        <p:strVal val="visible"/>
                                      </p:to>
                                    </p:set>
                                    <p:animEffect transition="in" filter="checkerboard(across)">
                                      <p:cBhvr>
                                        <p:cTn id="7" dur="500"/>
                                        <p:tgtEl>
                                          <p:spTgt spid="349187">
                                            <p:txEl>
                                              <p:charRg st="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51236" name="表格 351235"/>
          <p:cNvGraphicFramePr/>
          <p:nvPr/>
        </p:nvGraphicFramePr>
        <p:xfrm>
          <a:off x="4787900" y="1844675"/>
          <a:ext cx="3671888" cy="2665413"/>
        </p:xfrm>
        <a:graphic>
          <a:graphicData uri="http://schemas.openxmlformats.org/drawingml/2006/table">
            <a:tbl>
              <a:tblPr/>
              <a:tblGrid>
                <a:gridCol w="3671888"/>
              </a:tblGrid>
              <a:tr h="968375">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4000" b="0" dirty="0">
                          <a:solidFill>
                            <a:schemeClr val="bg1"/>
                          </a:solidFill>
                          <a:latin typeface="隶书" panose="02010509060101010101" pitchFamily="49" charset="-122"/>
                          <a:ea typeface="隶书" panose="02010509060101010101" pitchFamily="49" charset="-122"/>
                        </a:rPr>
                        <a:t>国际</a:t>
                      </a:r>
                      <a:endParaRPr lang="zh-CN" altLang="en-US" sz="4000" b="0" dirty="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9900FF"/>
                    </a:solidFill>
                  </a:tcPr>
                </a:tc>
              </a:tr>
              <a:tr h="903288">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3200" b="0">
                          <a:solidFill>
                            <a:schemeClr val="bg1"/>
                          </a:solidFill>
                          <a:latin typeface="隶书" panose="02010509060101010101" pitchFamily="49" charset="-122"/>
                          <a:ea typeface="隶书" panose="02010509060101010101" pitchFamily="49" charset="-122"/>
                        </a:rPr>
                        <a:t>0</a:t>
                      </a:r>
                      <a:r>
                        <a:rPr lang="zh-CN" altLang="en-US" sz="3200" b="0" dirty="0">
                          <a:solidFill>
                            <a:schemeClr val="bg1"/>
                          </a:solidFill>
                          <a:ea typeface="宋体" panose="02010600030101010101" pitchFamily="2" charset="-122"/>
                        </a:rPr>
                        <a:t>～</a:t>
                      </a:r>
                      <a:r>
                        <a:rPr lang="en-US" altLang="zh-CN" sz="3200" b="0">
                          <a:solidFill>
                            <a:schemeClr val="bg1"/>
                          </a:solidFill>
                          <a:latin typeface="隶书" panose="02010509060101010101" pitchFamily="49" charset="-122"/>
                          <a:ea typeface="隶书" panose="02010509060101010101" pitchFamily="49" charset="-122"/>
                        </a:rPr>
                        <a:t>4℃</a:t>
                      </a:r>
                      <a:endParaRPr lang="zh-CN" altLang="en-US" sz="3200" b="0" dirty="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9900FF"/>
                    </a:solidFill>
                  </a:tcPr>
                </a:tc>
              </a:tr>
              <a:tr h="793750">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3200" b="0" dirty="0">
                          <a:solidFill>
                            <a:schemeClr val="bg1"/>
                          </a:solidFill>
                          <a:latin typeface="隶书" panose="02010509060101010101" pitchFamily="49" charset="-122"/>
                          <a:ea typeface="隶书" panose="02010509060101010101" pitchFamily="49" charset="-122"/>
                        </a:rPr>
                        <a:t>小于</a:t>
                      </a:r>
                      <a:r>
                        <a:rPr lang="zh-CN" altLang="en-US" sz="2400" b="0" dirty="0">
                          <a:solidFill>
                            <a:schemeClr val="bg1"/>
                          </a:solidFill>
                          <a:latin typeface="隶书" panose="02010509060101010101" pitchFamily="49" charset="-122"/>
                          <a:ea typeface="隶书" panose="02010509060101010101" pitchFamily="49" charset="-122"/>
                        </a:rPr>
                        <a:t> </a:t>
                      </a:r>
                      <a:r>
                        <a:rPr lang="en-US" altLang="zh-CN" sz="3200" b="0">
                          <a:solidFill>
                            <a:schemeClr val="bg1"/>
                          </a:solidFill>
                          <a:latin typeface="隶书" panose="02010509060101010101" pitchFamily="49" charset="-122"/>
                          <a:ea typeface="隶书" panose="02010509060101010101" pitchFamily="49" charset="-122"/>
                        </a:rPr>
                        <a:t>-18 ℃</a:t>
                      </a:r>
                      <a:endParaRPr lang="zh-CN" altLang="en-US" sz="3200" b="0" dirty="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9900FF"/>
                    </a:solidFill>
                  </a:tcPr>
                </a:tc>
              </a:tr>
            </a:tbl>
          </a:graphicData>
        </a:graphic>
      </p:graphicFrame>
      <p:graphicFrame>
        <p:nvGraphicFramePr>
          <p:cNvPr id="351264" name="表格 351263"/>
          <p:cNvGraphicFramePr/>
          <p:nvPr/>
        </p:nvGraphicFramePr>
        <p:xfrm>
          <a:off x="337820" y="970280"/>
          <a:ext cx="4234815" cy="2687955"/>
        </p:xfrm>
        <a:graphic>
          <a:graphicData uri="http://schemas.openxmlformats.org/drawingml/2006/table">
            <a:tbl>
              <a:tblPr/>
              <a:tblGrid>
                <a:gridCol w="4234815"/>
              </a:tblGrid>
              <a:tr h="957580">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4000" b="0" dirty="0">
                          <a:solidFill>
                            <a:schemeClr val="bg1"/>
                          </a:solidFill>
                          <a:latin typeface="隶书" panose="02010509060101010101" pitchFamily="49" charset="-122"/>
                          <a:ea typeface="隶书" panose="02010509060101010101" pitchFamily="49" charset="-122"/>
                        </a:rPr>
                        <a:t>国内</a:t>
                      </a:r>
                      <a:endParaRPr lang="zh-CN" altLang="en-US" sz="4000" b="0" dirty="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00FF"/>
                    </a:solidFill>
                  </a:tcPr>
                </a:tc>
              </a:tr>
              <a:tr h="914400">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3200" b="0" dirty="0">
                          <a:solidFill>
                            <a:schemeClr val="bg1"/>
                          </a:solidFill>
                          <a:latin typeface="隶书" panose="02010509060101010101" pitchFamily="49" charset="-122"/>
                          <a:ea typeface="隶书" panose="02010509060101010101" pitchFamily="49" charset="-122"/>
                        </a:rPr>
                        <a:t>冷藏控制：</a:t>
                      </a:r>
                      <a:r>
                        <a:rPr lang="en-US" altLang="zh-CN" sz="3200" b="0">
                          <a:solidFill>
                            <a:schemeClr val="bg1"/>
                          </a:solidFill>
                          <a:latin typeface="隶书" panose="02010509060101010101" pitchFamily="49" charset="-122"/>
                          <a:ea typeface="隶书" panose="02010509060101010101" pitchFamily="49" charset="-122"/>
                        </a:rPr>
                        <a:t>0</a:t>
                      </a:r>
                      <a:r>
                        <a:rPr lang="zh-CN" altLang="en-US" sz="3200" b="0" dirty="0">
                          <a:solidFill>
                            <a:schemeClr val="bg1"/>
                          </a:solidFill>
                          <a:ea typeface="宋体" panose="02010600030101010101" pitchFamily="2" charset="-122"/>
                        </a:rPr>
                        <a:t>～</a:t>
                      </a:r>
                      <a:r>
                        <a:rPr lang="en-US" altLang="zh-CN" sz="3200" b="0" dirty="0">
                          <a:solidFill>
                            <a:schemeClr val="bg1"/>
                          </a:solidFill>
                          <a:ea typeface="宋体" panose="02010600030101010101" pitchFamily="2" charset="-122"/>
                        </a:rPr>
                        <a:t>8</a:t>
                      </a:r>
                      <a:r>
                        <a:rPr lang="en-US" altLang="zh-CN" sz="3200" b="0">
                          <a:solidFill>
                            <a:schemeClr val="bg1"/>
                          </a:solidFill>
                          <a:latin typeface="隶书" panose="02010509060101010101" pitchFamily="49" charset="-122"/>
                          <a:ea typeface="隶书" panose="02010509060101010101" pitchFamily="49" charset="-122"/>
                        </a:rPr>
                        <a:t>℃</a:t>
                      </a:r>
                      <a:endParaRPr lang="en-US" altLang="zh-CN" sz="3200" b="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00FF"/>
                    </a:solidFill>
                  </a:tcPr>
                </a:tc>
              </a:tr>
              <a:tr h="815975">
                <a:tc>
                  <a:txBody>
                    <a:bodyPr/>
                    <a:lstStyle>
                      <a:lvl1pPr marL="342900" lvl="0" indent="-342900" algn="l" defTabSz="914400" eaLnBrk="1" fontAlgn="base" latinLnBrk="0" hangingPunct="1">
                        <a:spcBef>
                          <a:spcPct val="20000"/>
                        </a:spcBef>
                        <a:spcAft>
                          <a:spcPct val="0"/>
                        </a:spcAft>
                        <a:buChar char="•"/>
                        <a:defRPr sz="2800" b="1" i="0" u="none" kern="1200" baseline="0">
                          <a:solidFill>
                            <a:schemeClr val="folHlink"/>
                          </a:solidFill>
                          <a:latin typeface="Comic Sans MS" panose="030F0702030302020204" pitchFamily="66" charset="0"/>
                          <a:ea typeface="黑体" panose="0201060906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r>
                        <a:rPr lang="zh-CN" altLang="en-US" sz="3200" b="0" dirty="0">
                          <a:solidFill>
                            <a:schemeClr val="bg1"/>
                          </a:solidFill>
                          <a:latin typeface="隶书" panose="02010509060101010101" pitchFamily="49" charset="-122"/>
                          <a:ea typeface="隶书" panose="02010509060101010101" pitchFamily="49" charset="-122"/>
                        </a:rPr>
                        <a:t>冷冻控制：小于</a:t>
                      </a:r>
                      <a:r>
                        <a:rPr lang="en-US" altLang="zh-CN" sz="2800" b="0">
                          <a:solidFill>
                            <a:schemeClr val="bg1"/>
                          </a:solidFill>
                          <a:latin typeface="隶书" panose="02010509060101010101" pitchFamily="49" charset="-122"/>
                          <a:ea typeface="隶书" panose="02010509060101010101" pitchFamily="49" charset="-122"/>
                        </a:rPr>
                        <a:t>-12℃</a:t>
                      </a:r>
                      <a:endParaRPr lang="zh-CN" altLang="en-US" sz="2800" b="0">
                        <a:solidFill>
                          <a:schemeClr val="bg1"/>
                        </a:solidFill>
                        <a:latin typeface="隶书" panose="02010509060101010101" pitchFamily="49" charset="-122"/>
                        <a:ea typeface="隶书" panose="02010509060101010101" pitchFamily="49"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00FF"/>
                    </a:solidFill>
                  </a:tcPr>
                </a:tc>
              </a:tr>
            </a:tbl>
          </a:graphicData>
        </a:graphic>
      </p:graphicFrame>
      <p:sp>
        <p:nvSpPr>
          <p:cNvPr id="48151" name="灯片编号占位符 3"/>
          <p:cNvSpPr/>
          <p:nvPr>
            <p:ph type="sldNum" sz="quarter" idx="12"/>
          </p:nvPr>
        </p:nvSpPr>
        <p:spPr>
          <a:xfrm>
            <a:off x="7019925" y="6453188"/>
            <a:ext cx="1905000" cy="404812"/>
          </a:xfrm>
        </p:spPr>
        <p:txBody>
          <a:bodyPr anchor="t"/>
          <a:lstStyle>
            <a:lvl1pPr marL="0" lvl="0" indent="0" algn="l" defTabSz="914400" eaLnBrk="1" fontAlgn="base" latinLnBrk="0" hangingPunct="1">
              <a:lnSpc>
                <a:spcPct val="100000"/>
              </a:lnSpc>
              <a:spcBef>
                <a:spcPct val="0"/>
              </a:spcBef>
              <a:spcAft>
                <a:spcPct val="0"/>
              </a:spcAft>
              <a:buNone/>
              <a:defRPr sz="1800" b="1"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a:fld id="{9A0DB2DC-4C9A-4742-B13C-FB6460FD3503}" type="slidenum">
              <a:rPr lang="zh-CN" altLang="en-US" sz="1400" dirty="0">
                <a:cs typeface="Times New Roman" panose="02020603050405020304" pitchFamily="18" charset="0"/>
              </a:rPr>
            </a:fld>
            <a:endParaRPr lang="zh-CN" altLang="en-US" sz="1400" dirty="0">
              <a:cs typeface="Times New Roman" panose="02020603050405020304" pitchFamily="18" charset="0"/>
            </a:endParaRPr>
          </a:p>
          <a:p>
            <a:pPr lvl="0" algn="r"/>
            <a:endParaRPr lang="en-US" altLang="zh-CN" sz="1400" b="0">
              <a:latin typeface="Comic Sans MS" panose="030F0702030302020204" pitchFamily="66" charset="0"/>
              <a:ea typeface="Times New Roman" panose="02020603050405020304" pitchFamily="18" charset="0"/>
            </a:endParaRPr>
          </a:p>
        </p:txBody>
      </p:sp>
      <p:sp>
        <p:nvSpPr>
          <p:cNvPr id="47106" name="文本占位符 349186"/>
          <p:cNvSpPr>
            <a:spLocks noGrp="1"/>
          </p:cNvSpPr>
          <p:nvPr>
            <p:ph type="body" sz="half" idx="1"/>
          </p:nvPr>
        </p:nvSpPr>
        <p:spPr>
          <a:xfrm>
            <a:off x="1071245" y="4756150"/>
            <a:ext cx="6911975" cy="1335405"/>
          </a:xfrm>
          <a:solidFill>
            <a:schemeClr val="bg2"/>
          </a:solidFill>
        </p:spPr>
        <p:txBody>
          <a:bodyPr anchor="t"/>
          <a:p>
            <a:r>
              <a:rPr lang="zh-CN" altLang="en-US" sz="2800">
                <a:solidFill>
                  <a:srgbClr val="FF0000"/>
                </a:solidFill>
                <a:sym typeface="+mn-ea"/>
              </a:rPr>
              <a:t>入库查验：冷藏食品表面温度与标签标识的温度要求不得超过+3℃，冷冻食品表面温度不宜高于－9℃</a:t>
            </a:r>
            <a:endParaRPr lang="zh-CN" altLang="en-US" sz="2800" dirty="0">
              <a:solidFill>
                <a:srgbClr val="FF0000"/>
              </a:solidFill>
              <a:sym typeface="+mn-ea"/>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6470" name="文本占位符 446469"/>
          <p:cNvSpPr>
            <a:spLocks noGrp="1"/>
          </p:cNvSpPr>
          <p:nvPr>
            <p:ph type="body" idx="1"/>
          </p:nvPr>
        </p:nvSpPr>
        <p:spPr>
          <a:xfrm>
            <a:off x="684213" y="1484313"/>
            <a:ext cx="7696200" cy="2665412"/>
          </a:xfrm>
        </p:spPr>
        <p:txBody>
          <a:bodyPr/>
          <a:p>
            <a:pPr>
              <a:lnSpc>
                <a:spcPct val="150000"/>
              </a:lnSpc>
            </a:pPr>
            <a:r>
              <a:rPr lang="zh-CN" altLang="en-US" sz="4000" dirty="0">
                <a:hlinkClick r:id="rId1" action="ppaction://hlinksldjump"/>
              </a:rPr>
              <a:t>食品安全法对餐饮服务的要求</a:t>
            </a:r>
            <a:endParaRPr lang="zh-CN" altLang="en-US" sz="4000" dirty="0"/>
          </a:p>
          <a:p>
            <a:pPr>
              <a:lnSpc>
                <a:spcPct val="150000"/>
              </a:lnSpc>
            </a:pPr>
            <a:r>
              <a:rPr lang="zh-CN" altLang="en-US" sz="4000" dirty="0">
                <a:hlinkClick r:id="rId2" action="ppaction://hlinksldjump"/>
              </a:rPr>
              <a:t>餐饮服务食品安全控制</a:t>
            </a:r>
            <a:endParaRPr lang="zh-CN" altLang="en-US" sz="4000" dirty="0"/>
          </a:p>
        </p:txBody>
      </p:sp>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7122" name="标题 517121"/>
          <p:cNvSpPr>
            <a:spLocks noGrp="1"/>
          </p:cNvSpPr>
          <p:nvPr>
            <p:ph type="title"/>
          </p:nvPr>
        </p:nvSpPr>
        <p:spPr>
          <a:xfrm>
            <a:off x="755650" y="404813"/>
            <a:ext cx="7345363" cy="771525"/>
          </a:xfrm>
        </p:spPr>
        <p:txBody>
          <a:bodyPr anchor="b"/>
          <a:p>
            <a:r>
              <a:rPr lang="en-US" altLang="zh-CN" sz="3600"/>
              <a:t>《</a:t>
            </a:r>
            <a:r>
              <a:rPr lang="zh-CN" altLang="en-US" sz="3600" dirty="0"/>
              <a:t>食品安全法</a:t>
            </a:r>
            <a:r>
              <a:rPr lang="en-US" altLang="zh-CN" sz="3600"/>
              <a:t>》</a:t>
            </a:r>
            <a:r>
              <a:rPr lang="zh-CN" altLang="en-US" sz="3600" dirty="0"/>
              <a:t>对餐饮服务的要求</a:t>
            </a:r>
            <a:endParaRPr lang="zh-CN" altLang="en-US" sz="3600" dirty="0"/>
          </a:p>
        </p:txBody>
      </p:sp>
      <p:pic>
        <p:nvPicPr>
          <p:cNvPr id="517124" name="图片 517123" descr="食品安全法"/>
          <p:cNvPicPr>
            <a:picLocks noChangeAspect="1"/>
          </p:cNvPicPr>
          <p:nvPr/>
        </p:nvPicPr>
        <p:blipFill>
          <a:blip r:embed="rId1"/>
          <a:stretch>
            <a:fillRect/>
          </a:stretch>
        </p:blipFill>
        <p:spPr>
          <a:xfrm>
            <a:off x="6659563" y="4970463"/>
            <a:ext cx="2484437" cy="1887537"/>
          </a:xfrm>
          <a:prstGeom prst="rect">
            <a:avLst/>
          </a:prstGeom>
          <a:noFill/>
          <a:ln w="28575" cap="flat" cmpd="sng">
            <a:solidFill>
              <a:srgbClr val="FF0000"/>
            </a:solidFill>
            <a:prstDash val="solid"/>
            <a:miter/>
            <a:headEnd type="none" w="med" len="med"/>
            <a:tailEnd type="none" w="med" len="med"/>
          </a:ln>
        </p:spPr>
      </p:pic>
      <p:sp>
        <p:nvSpPr>
          <p:cNvPr id="3" name="页脚占位符 2"/>
          <p:cNvSpPr/>
          <p:nvPr>
            <p:ph type="ftr" sz="quarter" idx="11"/>
          </p:nvPr>
        </p:nvSpPr>
        <p:spPr/>
        <p:txBody>
          <a:bodyPr/>
          <a:p>
            <a:pPr lvl="0"/>
            <a:r>
              <a:rPr lang="zh-CN" altLang="en-US" sz="1600" b="0" dirty="0">
                <a:latin typeface="Comic Sans MS" panose="030F0702030302020204" pitchFamily="66" charset="0"/>
                <a:ea typeface="华文行楷" panose="02010800040101010101" pitchFamily="2" charset="-122"/>
              </a:rPr>
              <a:t>餐饮服务食品安全</a:t>
            </a:r>
            <a:r>
              <a:rPr lang="en-US" altLang="zh-CN" sz="1600" b="0">
                <a:latin typeface="Arial" panose="020B0604020202020204" pitchFamily="34" charset="0"/>
                <a:ea typeface="华文行楷" panose="02010800040101010101" pitchFamily="2" charset="-122"/>
              </a:rPr>
              <a:t>——</a:t>
            </a:r>
            <a:r>
              <a:rPr lang="zh-CN" altLang="en-US" sz="1600" b="0" dirty="0">
                <a:latin typeface="Comic Sans MS" panose="030F0702030302020204" pitchFamily="66" charset="0"/>
                <a:ea typeface="华文行楷" panose="02010800040101010101" pitchFamily="2" charset="-122"/>
              </a:rPr>
              <a:t>熊敏</a:t>
            </a:r>
            <a:endParaRPr lang="zh-CN" altLang="en-US" sz="1600" b="0" dirty="0">
              <a:latin typeface="Comic Sans MS" panose="030F0702030302020204" pitchFamily="66" charset="0"/>
              <a:ea typeface="华文行楷" panose="02010800040101010101" pitchFamily="2" charset="-122"/>
            </a:endParaRPr>
          </a:p>
        </p:txBody>
      </p:sp>
      <p:sp>
        <p:nvSpPr>
          <p:cNvPr id="4" name="灯片编号占位符 3"/>
          <p:cNvSpPr/>
          <p:nvPr>
            <p:ph type="sldNum" sz="quarter" idx="12"/>
          </p:nvPr>
        </p:nvSpPr>
        <p:spPr/>
        <p:txBody>
          <a:bodyPr/>
          <a:p>
            <a:pPr lvl="0"/>
            <a:fld id="{9A0DB2DC-4C9A-4742-B13C-FB6460FD3503}" type="slidenum">
              <a:rPr lang="zh-CN" altLang="en-US" dirty="0">
                <a:latin typeface="Times New Roman" panose="02020603050405020304" pitchFamily="18" charset="0"/>
                <a:cs typeface="Times New Roman" panose="02020603050405020304" pitchFamily="18" charset="0"/>
              </a:rPr>
            </a:fld>
            <a:endParaRPr lang="zh-CN" altLang="en-US" sz="1400" b="1" dirty="0">
              <a:latin typeface="Times New Roman" panose="02020603050405020304" pitchFamily="18" charset="0"/>
              <a:cs typeface="Times New Roman" panose="02020603050405020304" pitchFamily="18" charset="0"/>
            </a:endParaRPr>
          </a:p>
          <a:p>
            <a:pPr lvl="0" algn="r"/>
            <a:endParaRPr lang="zh-CN" altLang="en-US" sz="1400" b="1" dirty="0">
              <a:latin typeface="Times New Roman" panose="02020603050405020304" pitchFamily="18" charset="0"/>
              <a:cs typeface="Times New Roman" panose="02020603050405020304" pitchFamily="18" charset="0"/>
            </a:endParaRPr>
          </a:p>
        </p:txBody>
      </p:sp>
      <p:sp>
        <p:nvSpPr>
          <p:cNvPr id="9219" name="内容占位符 9218"/>
          <p:cNvSpPr>
            <a:spLocks noGrp="1"/>
          </p:cNvSpPr>
          <p:nvPr/>
        </p:nvSpPr>
        <p:spPr>
          <a:xfrm>
            <a:off x="539750" y="1628775"/>
            <a:ext cx="7696200" cy="36576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1" i="0" u="none" kern="1200" baseline="0">
                <a:solidFill>
                  <a:srgbClr val="703DFF"/>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1" i="0" u="none" kern="1200" baseline="0">
                <a:solidFill>
                  <a:srgbClr val="703DFF"/>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rgbClr val="703DFF"/>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1" i="0" u="none" kern="1200" baseline="0">
                <a:solidFill>
                  <a:srgbClr val="703DFF"/>
                </a:solidFill>
                <a:latin typeface="+mn-lt"/>
                <a:ea typeface="+mn-ea"/>
                <a:cs typeface="+mn-cs"/>
              </a:defRPr>
            </a:lvl9pPr>
          </a:lstStyle>
          <a:p>
            <a:pPr>
              <a:lnSpc>
                <a:spcPct val="110000"/>
              </a:lnSpc>
            </a:pPr>
            <a:r>
              <a:rPr lang="zh-CN" altLang="en-US" sz="2800" dirty="0"/>
              <a:t>2015年10月1日执行的新食品安全法体现</a:t>
            </a:r>
            <a:r>
              <a:rPr lang="zh-CN" altLang="en-US" sz="2800" dirty="0">
                <a:solidFill>
                  <a:srgbClr val="FF0000"/>
                </a:solidFill>
              </a:rPr>
              <a:t>严惩重处</a:t>
            </a:r>
            <a:r>
              <a:rPr lang="zh-CN" altLang="en-US" sz="2800" dirty="0"/>
              <a:t>原则，强化了食品安全</a:t>
            </a:r>
            <a:r>
              <a:rPr lang="zh-CN" altLang="en-US" sz="2800" dirty="0">
                <a:solidFill>
                  <a:srgbClr val="FF0000"/>
                </a:solidFill>
              </a:rPr>
              <a:t>刑事责任</a:t>
            </a:r>
            <a:r>
              <a:rPr lang="zh-CN" altLang="en-US" sz="2800" dirty="0"/>
              <a:t>的追究</a:t>
            </a:r>
            <a:endParaRPr lang="zh-CN" altLang="en-US" sz="2800" dirty="0"/>
          </a:p>
          <a:p>
            <a:pPr>
              <a:lnSpc>
                <a:spcPct val="110000"/>
              </a:lnSpc>
            </a:pPr>
            <a:r>
              <a:rPr lang="zh-CN" altLang="en-US" sz="2800" dirty="0"/>
              <a:t>首先判断违法行为是否构成刑事犯罪，由公安部门进行侦查，追究刑事责任。</a:t>
            </a:r>
            <a:endParaRPr lang="zh-CN" altLang="en-US" sz="2800" dirty="0"/>
          </a:p>
          <a:p>
            <a:pPr>
              <a:lnSpc>
                <a:spcPct val="110000"/>
              </a:lnSpc>
            </a:pPr>
            <a:r>
              <a:rPr lang="zh-CN" altLang="en-US" sz="2800" dirty="0"/>
              <a:t>若不构成刑事犯罪，再由行政执法部门进行行政处罚。</a:t>
            </a:r>
            <a:endParaRPr lang="zh-CN" altLang="en-US" sz="28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9">
                                            <p:txEl>
                                              <p:charRg st="0" end="43"/>
                                            </p:txEl>
                                          </p:spTgt>
                                        </p:tgtEl>
                                        <p:attrNameLst>
                                          <p:attrName>style.visibility</p:attrName>
                                        </p:attrNameLst>
                                      </p:cBhvr>
                                      <p:to>
                                        <p:strVal val="visible"/>
                                      </p:to>
                                    </p:set>
                                    <p:animEffect transition="in" filter="checkerboard(across)">
                                      <p:cBhvr>
                                        <p:cTn id="7" dur="500"/>
                                        <p:tgtEl>
                                          <p:spTgt spid="9219">
                                            <p:txEl>
                                              <p:charRg st="0" end="4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219">
                                            <p:txEl>
                                              <p:charRg st="43" end="78"/>
                                            </p:txEl>
                                          </p:spTgt>
                                        </p:tgtEl>
                                        <p:attrNameLst>
                                          <p:attrName>style.visibility</p:attrName>
                                        </p:attrNameLst>
                                      </p:cBhvr>
                                      <p:to>
                                        <p:strVal val="visible"/>
                                      </p:to>
                                    </p:set>
                                    <p:animEffect transition="in" filter="checkerboard(across)">
                                      <p:cBhvr>
                                        <p:cTn id="12" dur="500"/>
                                        <p:tgtEl>
                                          <p:spTgt spid="9219">
                                            <p:txEl>
                                              <p:charRg st="43" end="7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219">
                                            <p:txEl>
                                              <p:charRg st="78" end="103"/>
                                            </p:txEl>
                                          </p:spTgt>
                                        </p:tgtEl>
                                        <p:attrNameLst>
                                          <p:attrName>style.visibility</p:attrName>
                                        </p:attrNameLst>
                                      </p:cBhvr>
                                      <p:to>
                                        <p:strVal val="visible"/>
                                      </p:to>
                                    </p:set>
                                    <p:animEffect transition="in" filter="checkerboard(across)">
                                      <p:cBhvr>
                                        <p:cTn id="17" dur="500"/>
                                        <p:tgtEl>
                                          <p:spTgt spid="9219">
                                            <p:txEl>
                                              <p:charRg st="78" end="10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ayons">
  <a:themeElements>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fontScheme name="">
      <a:majorFont>
        <a:latin typeface="Comic Sans MS"/>
        <a:ea typeface="黑体"/>
        <a:cs typeface=""/>
      </a:majorFont>
      <a:minorFont>
        <a:latin typeface="Comic Sans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B"/>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272"/>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808000"/>
        </a:lt2>
        <a:accent1>
          <a:srgbClr val="99CC00"/>
        </a:accent1>
        <a:accent2>
          <a:srgbClr val="003300"/>
        </a:accent2>
        <a:accent3>
          <a:srgbClr val="ADB9AA"/>
        </a:accent3>
        <a:accent4>
          <a:srgbClr val="DCDCDC"/>
        </a:accent4>
        <a:accent5>
          <a:srgbClr val="CAE2AA"/>
        </a:accent5>
        <a:accent6>
          <a:srgbClr val="002D00"/>
        </a:accent6>
        <a:hlink>
          <a:srgbClr val="CCCC00"/>
        </a:hlink>
        <a:folHlink>
          <a:srgbClr val="CCFF33"/>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CECFF"/>
        </a:dk2>
        <a:lt2>
          <a:srgbClr val="808080"/>
        </a:lt2>
        <a:accent1>
          <a:srgbClr val="33CCCC"/>
        </a:accent1>
        <a:accent2>
          <a:srgbClr val="006699"/>
        </a:accent2>
        <a:accent3>
          <a:srgbClr val="AAADB9"/>
        </a:accent3>
        <a:accent4>
          <a:srgbClr val="DCDCDC"/>
        </a:accent4>
        <a:accent5>
          <a:srgbClr val="ADE2E2"/>
        </a:accent5>
        <a:accent6>
          <a:srgbClr val="005B89"/>
        </a:accent6>
        <a:hlink>
          <a:srgbClr val="00FFFF"/>
        </a:hlink>
        <a:folHlink>
          <a:srgbClr val="0000FF"/>
        </a:folHlink>
      </a:clrScheme>
      <a:clrMap bg1="lt1" tx1="dk1" bg2="lt2" tx2="dk2" accent1="accent1" accent2="accent2" accent3="accent3" accent4="accent4" accent5="accent5" accent6="accent6" hlink="hlink" folHlink="folHlink"/>
    </a:extraClrScheme>
    <a:extraClrScheme>
      <a:clrScheme name="">
        <a:dk1>
          <a:srgbClr val="FFFFFF"/>
        </a:dk1>
        <a:lt1>
          <a:srgbClr val="000066"/>
        </a:lt1>
        <a:dk2>
          <a:srgbClr val="FFFFFF"/>
        </a:dk2>
        <a:lt2>
          <a:srgbClr val="6666FF"/>
        </a:lt2>
        <a:accent1>
          <a:srgbClr val="33CCFF"/>
        </a:accent1>
        <a:accent2>
          <a:srgbClr val="0000FF"/>
        </a:accent2>
        <a:accent3>
          <a:srgbClr val="AAAAB9"/>
        </a:accent3>
        <a:accent4>
          <a:srgbClr val="DCDCDC"/>
        </a:accent4>
        <a:accent5>
          <a:srgbClr val="ADE2FF"/>
        </a:accent5>
        <a:accent6>
          <a:srgbClr val="0000E5"/>
        </a:accent6>
        <a:hlink>
          <a:srgbClr val="FFFF99"/>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800080"/>
        </a:lt1>
        <a:dk2>
          <a:srgbClr val="FFFFFF"/>
        </a:dk2>
        <a:lt2>
          <a:srgbClr val="000000"/>
        </a:lt2>
        <a:accent1>
          <a:srgbClr val="CC66FF"/>
        </a:accent1>
        <a:accent2>
          <a:srgbClr val="990099"/>
        </a:accent2>
        <a:accent3>
          <a:srgbClr val="C1AAC1"/>
        </a:accent3>
        <a:accent4>
          <a:srgbClr val="DCDCDC"/>
        </a:accent4>
        <a:accent5>
          <a:srgbClr val="E2B9FF"/>
        </a:accent5>
        <a:accent6>
          <a:srgbClr val="890089"/>
        </a:accent6>
        <a:hlink>
          <a:srgbClr val="FF9900"/>
        </a:hlink>
        <a:folHlink>
          <a:srgbClr val="FF33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CC"/>
        </a:dk2>
        <a:lt2>
          <a:srgbClr val="FF3300"/>
        </a:lt2>
        <a:accent1>
          <a:srgbClr val="FF7C80"/>
        </a:accent1>
        <a:accent2>
          <a:srgbClr val="990000"/>
        </a:accent2>
        <a:accent3>
          <a:srgbClr val="C1AAAA"/>
        </a:accent3>
        <a:accent4>
          <a:srgbClr val="DCDCDC"/>
        </a:accent4>
        <a:accent5>
          <a:srgbClr val="FFBFC1"/>
        </a:accent5>
        <a:accent6>
          <a:srgbClr val="890000"/>
        </a:accent6>
        <a:hlink>
          <a:srgbClr val="FF66CC"/>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rayons">
  <a:themeElements>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fontScheme name="">
      <a:majorFont>
        <a:latin typeface="Comic Sans MS"/>
        <a:ea typeface="黑体"/>
        <a:cs typeface=""/>
      </a:majorFont>
      <a:minorFont>
        <a:latin typeface="Comic Sans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B"/>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272"/>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808000"/>
        </a:lt2>
        <a:accent1>
          <a:srgbClr val="99CC00"/>
        </a:accent1>
        <a:accent2>
          <a:srgbClr val="003300"/>
        </a:accent2>
        <a:accent3>
          <a:srgbClr val="ADB9AA"/>
        </a:accent3>
        <a:accent4>
          <a:srgbClr val="DCDCDC"/>
        </a:accent4>
        <a:accent5>
          <a:srgbClr val="CAE2AA"/>
        </a:accent5>
        <a:accent6>
          <a:srgbClr val="002D00"/>
        </a:accent6>
        <a:hlink>
          <a:srgbClr val="CCCC00"/>
        </a:hlink>
        <a:folHlink>
          <a:srgbClr val="CCFF33"/>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CECFF"/>
        </a:dk2>
        <a:lt2>
          <a:srgbClr val="808080"/>
        </a:lt2>
        <a:accent1>
          <a:srgbClr val="33CCCC"/>
        </a:accent1>
        <a:accent2>
          <a:srgbClr val="006699"/>
        </a:accent2>
        <a:accent3>
          <a:srgbClr val="AAADB9"/>
        </a:accent3>
        <a:accent4>
          <a:srgbClr val="DCDCDC"/>
        </a:accent4>
        <a:accent5>
          <a:srgbClr val="ADE2E2"/>
        </a:accent5>
        <a:accent6>
          <a:srgbClr val="005B89"/>
        </a:accent6>
        <a:hlink>
          <a:srgbClr val="00FFFF"/>
        </a:hlink>
        <a:folHlink>
          <a:srgbClr val="0000FF"/>
        </a:folHlink>
      </a:clrScheme>
      <a:clrMap bg1="lt1" tx1="dk1" bg2="lt2" tx2="dk2" accent1="accent1" accent2="accent2" accent3="accent3" accent4="accent4" accent5="accent5" accent6="accent6" hlink="hlink" folHlink="folHlink"/>
    </a:extraClrScheme>
    <a:extraClrScheme>
      <a:clrScheme name="">
        <a:dk1>
          <a:srgbClr val="FFFFFF"/>
        </a:dk1>
        <a:lt1>
          <a:srgbClr val="000066"/>
        </a:lt1>
        <a:dk2>
          <a:srgbClr val="FFFFFF"/>
        </a:dk2>
        <a:lt2>
          <a:srgbClr val="6666FF"/>
        </a:lt2>
        <a:accent1>
          <a:srgbClr val="33CCFF"/>
        </a:accent1>
        <a:accent2>
          <a:srgbClr val="0000FF"/>
        </a:accent2>
        <a:accent3>
          <a:srgbClr val="AAAAB9"/>
        </a:accent3>
        <a:accent4>
          <a:srgbClr val="DCDCDC"/>
        </a:accent4>
        <a:accent5>
          <a:srgbClr val="ADE2FF"/>
        </a:accent5>
        <a:accent6>
          <a:srgbClr val="0000E5"/>
        </a:accent6>
        <a:hlink>
          <a:srgbClr val="FFFF99"/>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800080"/>
        </a:lt1>
        <a:dk2>
          <a:srgbClr val="FFFFFF"/>
        </a:dk2>
        <a:lt2>
          <a:srgbClr val="000000"/>
        </a:lt2>
        <a:accent1>
          <a:srgbClr val="CC66FF"/>
        </a:accent1>
        <a:accent2>
          <a:srgbClr val="990099"/>
        </a:accent2>
        <a:accent3>
          <a:srgbClr val="C1AAC1"/>
        </a:accent3>
        <a:accent4>
          <a:srgbClr val="DCDCDC"/>
        </a:accent4>
        <a:accent5>
          <a:srgbClr val="E2B9FF"/>
        </a:accent5>
        <a:accent6>
          <a:srgbClr val="890089"/>
        </a:accent6>
        <a:hlink>
          <a:srgbClr val="FF9900"/>
        </a:hlink>
        <a:folHlink>
          <a:srgbClr val="FF33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CC"/>
        </a:dk2>
        <a:lt2>
          <a:srgbClr val="FF3300"/>
        </a:lt2>
        <a:accent1>
          <a:srgbClr val="FF7C80"/>
        </a:accent1>
        <a:accent2>
          <a:srgbClr val="990000"/>
        </a:accent2>
        <a:accent3>
          <a:srgbClr val="C1AAAA"/>
        </a:accent3>
        <a:accent4>
          <a:srgbClr val="DCDCDC"/>
        </a:accent4>
        <a:accent5>
          <a:srgbClr val="FFBFC1"/>
        </a:accent5>
        <a:accent6>
          <a:srgbClr val="890000"/>
        </a:accent6>
        <a:hlink>
          <a:srgbClr val="FF66CC"/>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rayons">
  <a:themeElements>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fontScheme name="">
      <a:majorFont>
        <a:latin typeface="Comic Sans MS"/>
        <a:ea typeface="黑体"/>
        <a:cs typeface=""/>
      </a:majorFont>
      <a:minorFont>
        <a:latin typeface="Comic Sans MS"/>
        <a:ea typeface="黑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B"/>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272"/>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808000"/>
        </a:lt2>
        <a:accent1>
          <a:srgbClr val="99CC00"/>
        </a:accent1>
        <a:accent2>
          <a:srgbClr val="003300"/>
        </a:accent2>
        <a:accent3>
          <a:srgbClr val="ADB9AA"/>
        </a:accent3>
        <a:accent4>
          <a:srgbClr val="DCDCDC"/>
        </a:accent4>
        <a:accent5>
          <a:srgbClr val="CAE2AA"/>
        </a:accent5>
        <a:accent6>
          <a:srgbClr val="002D00"/>
        </a:accent6>
        <a:hlink>
          <a:srgbClr val="CCCC00"/>
        </a:hlink>
        <a:folHlink>
          <a:srgbClr val="CCFF33"/>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CECFF"/>
        </a:dk2>
        <a:lt2>
          <a:srgbClr val="808080"/>
        </a:lt2>
        <a:accent1>
          <a:srgbClr val="33CCCC"/>
        </a:accent1>
        <a:accent2>
          <a:srgbClr val="006699"/>
        </a:accent2>
        <a:accent3>
          <a:srgbClr val="AAADB9"/>
        </a:accent3>
        <a:accent4>
          <a:srgbClr val="DCDCDC"/>
        </a:accent4>
        <a:accent5>
          <a:srgbClr val="ADE2E2"/>
        </a:accent5>
        <a:accent6>
          <a:srgbClr val="005B89"/>
        </a:accent6>
        <a:hlink>
          <a:srgbClr val="00FFFF"/>
        </a:hlink>
        <a:folHlink>
          <a:srgbClr val="0000FF"/>
        </a:folHlink>
      </a:clrScheme>
      <a:clrMap bg1="lt1" tx1="dk1" bg2="lt2" tx2="dk2" accent1="accent1" accent2="accent2" accent3="accent3" accent4="accent4" accent5="accent5" accent6="accent6" hlink="hlink" folHlink="folHlink"/>
    </a:extraClrScheme>
    <a:extraClrScheme>
      <a:clrScheme name="">
        <a:dk1>
          <a:srgbClr val="FFFFFF"/>
        </a:dk1>
        <a:lt1>
          <a:srgbClr val="000066"/>
        </a:lt1>
        <a:dk2>
          <a:srgbClr val="FFFFFF"/>
        </a:dk2>
        <a:lt2>
          <a:srgbClr val="6666FF"/>
        </a:lt2>
        <a:accent1>
          <a:srgbClr val="33CCFF"/>
        </a:accent1>
        <a:accent2>
          <a:srgbClr val="0000FF"/>
        </a:accent2>
        <a:accent3>
          <a:srgbClr val="AAAAB9"/>
        </a:accent3>
        <a:accent4>
          <a:srgbClr val="DCDCDC"/>
        </a:accent4>
        <a:accent5>
          <a:srgbClr val="ADE2FF"/>
        </a:accent5>
        <a:accent6>
          <a:srgbClr val="0000E5"/>
        </a:accent6>
        <a:hlink>
          <a:srgbClr val="FFFF99"/>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800080"/>
        </a:lt1>
        <a:dk2>
          <a:srgbClr val="FFFFFF"/>
        </a:dk2>
        <a:lt2>
          <a:srgbClr val="000000"/>
        </a:lt2>
        <a:accent1>
          <a:srgbClr val="CC66FF"/>
        </a:accent1>
        <a:accent2>
          <a:srgbClr val="990099"/>
        </a:accent2>
        <a:accent3>
          <a:srgbClr val="C1AAC1"/>
        </a:accent3>
        <a:accent4>
          <a:srgbClr val="DCDCDC"/>
        </a:accent4>
        <a:accent5>
          <a:srgbClr val="E2B9FF"/>
        </a:accent5>
        <a:accent6>
          <a:srgbClr val="890089"/>
        </a:accent6>
        <a:hlink>
          <a:srgbClr val="FF9900"/>
        </a:hlink>
        <a:folHlink>
          <a:srgbClr val="FF33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CC"/>
        </a:dk2>
        <a:lt2>
          <a:srgbClr val="FF3300"/>
        </a:lt2>
        <a:accent1>
          <a:srgbClr val="FF7C80"/>
        </a:accent1>
        <a:accent2>
          <a:srgbClr val="990000"/>
        </a:accent2>
        <a:accent3>
          <a:srgbClr val="C1AAAA"/>
        </a:accent3>
        <a:accent4>
          <a:srgbClr val="DCDCDC"/>
        </a:accent4>
        <a:accent5>
          <a:srgbClr val="FFBFC1"/>
        </a:accent5>
        <a:accent6>
          <a:srgbClr val="890000"/>
        </a:accent6>
        <a:hlink>
          <a:srgbClr val="FF66CC"/>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rayons">
  <a:themeElements>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B"/>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272"/>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808000"/>
        </a:lt2>
        <a:accent1>
          <a:srgbClr val="99CC00"/>
        </a:accent1>
        <a:accent2>
          <a:srgbClr val="003300"/>
        </a:accent2>
        <a:accent3>
          <a:srgbClr val="ADB9AA"/>
        </a:accent3>
        <a:accent4>
          <a:srgbClr val="DCDCDC"/>
        </a:accent4>
        <a:accent5>
          <a:srgbClr val="CAE2AA"/>
        </a:accent5>
        <a:accent6>
          <a:srgbClr val="002D00"/>
        </a:accent6>
        <a:hlink>
          <a:srgbClr val="CCCC00"/>
        </a:hlink>
        <a:folHlink>
          <a:srgbClr val="CCFF33"/>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CECFF"/>
        </a:dk2>
        <a:lt2>
          <a:srgbClr val="808080"/>
        </a:lt2>
        <a:accent1>
          <a:srgbClr val="33CCCC"/>
        </a:accent1>
        <a:accent2>
          <a:srgbClr val="006699"/>
        </a:accent2>
        <a:accent3>
          <a:srgbClr val="AAADB9"/>
        </a:accent3>
        <a:accent4>
          <a:srgbClr val="DCDCDC"/>
        </a:accent4>
        <a:accent5>
          <a:srgbClr val="ADE2E2"/>
        </a:accent5>
        <a:accent6>
          <a:srgbClr val="005B89"/>
        </a:accent6>
        <a:hlink>
          <a:srgbClr val="00FFFF"/>
        </a:hlink>
        <a:folHlink>
          <a:srgbClr val="0000FF"/>
        </a:folHlink>
      </a:clrScheme>
      <a:clrMap bg1="lt1" tx1="dk1" bg2="lt2" tx2="dk2" accent1="accent1" accent2="accent2" accent3="accent3" accent4="accent4" accent5="accent5" accent6="accent6" hlink="hlink" folHlink="folHlink"/>
    </a:extraClrScheme>
    <a:extraClrScheme>
      <a:clrScheme name="">
        <a:dk1>
          <a:srgbClr val="FFFFFF"/>
        </a:dk1>
        <a:lt1>
          <a:srgbClr val="000066"/>
        </a:lt1>
        <a:dk2>
          <a:srgbClr val="FFFFFF"/>
        </a:dk2>
        <a:lt2>
          <a:srgbClr val="6666FF"/>
        </a:lt2>
        <a:accent1>
          <a:srgbClr val="33CCFF"/>
        </a:accent1>
        <a:accent2>
          <a:srgbClr val="0000FF"/>
        </a:accent2>
        <a:accent3>
          <a:srgbClr val="AAAAB9"/>
        </a:accent3>
        <a:accent4>
          <a:srgbClr val="DCDCDC"/>
        </a:accent4>
        <a:accent5>
          <a:srgbClr val="ADE2FF"/>
        </a:accent5>
        <a:accent6>
          <a:srgbClr val="0000E5"/>
        </a:accent6>
        <a:hlink>
          <a:srgbClr val="FFFF99"/>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800080"/>
        </a:lt1>
        <a:dk2>
          <a:srgbClr val="FFFFFF"/>
        </a:dk2>
        <a:lt2>
          <a:srgbClr val="000000"/>
        </a:lt2>
        <a:accent1>
          <a:srgbClr val="CC66FF"/>
        </a:accent1>
        <a:accent2>
          <a:srgbClr val="990099"/>
        </a:accent2>
        <a:accent3>
          <a:srgbClr val="C1AAC1"/>
        </a:accent3>
        <a:accent4>
          <a:srgbClr val="DCDCDC"/>
        </a:accent4>
        <a:accent5>
          <a:srgbClr val="E2B9FF"/>
        </a:accent5>
        <a:accent6>
          <a:srgbClr val="890089"/>
        </a:accent6>
        <a:hlink>
          <a:srgbClr val="FF9900"/>
        </a:hlink>
        <a:folHlink>
          <a:srgbClr val="FF33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CC"/>
        </a:dk2>
        <a:lt2>
          <a:srgbClr val="FF3300"/>
        </a:lt2>
        <a:accent1>
          <a:srgbClr val="FF7C80"/>
        </a:accent1>
        <a:accent2>
          <a:srgbClr val="990000"/>
        </a:accent2>
        <a:accent3>
          <a:srgbClr val="C1AAAA"/>
        </a:accent3>
        <a:accent4>
          <a:srgbClr val="DCDCDC"/>
        </a:accent4>
        <a:accent5>
          <a:srgbClr val="FFBFC1"/>
        </a:accent5>
        <a:accent6>
          <a:srgbClr val="890000"/>
        </a:accent6>
        <a:hlink>
          <a:srgbClr val="FF66CC"/>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Crayons</Template>
  <TotalTime>0</TotalTime>
  <Words>5761</Words>
  <Application>WPS 演示</Application>
  <PresentationFormat>在屏幕上显示</PresentationFormat>
  <Paragraphs>758</Paragraphs>
  <Slides>72</Slides>
  <Notes>0</Notes>
  <HiddenSlides>0</HiddenSlides>
  <MMClips>0</MMClips>
  <ScaleCrop>false</ScaleCrop>
  <HeadingPairs>
    <vt:vector size="8" baseType="variant">
      <vt:variant>
        <vt:lpstr>已用的字体</vt:lpstr>
      </vt:variant>
      <vt:variant>
        <vt:i4>19</vt:i4>
      </vt:variant>
      <vt:variant>
        <vt:lpstr>主题</vt:lpstr>
      </vt:variant>
      <vt:variant>
        <vt:i4>4</vt:i4>
      </vt:variant>
      <vt:variant>
        <vt:lpstr>嵌入 OLE 服务器</vt:lpstr>
      </vt:variant>
      <vt:variant>
        <vt:i4>2</vt:i4>
      </vt:variant>
      <vt:variant>
        <vt:lpstr>幻灯片标题</vt:lpstr>
      </vt:variant>
      <vt:variant>
        <vt:i4>72</vt:i4>
      </vt:variant>
    </vt:vector>
  </HeadingPairs>
  <TitlesOfParts>
    <vt:vector size="97" baseType="lpstr">
      <vt:lpstr>Arial</vt:lpstr>
      <vt:lpstr>宋体</vt:lpstr>
      <vt:lpstr>Wingdings</vt:lpstr>
      <vt:lpstr>Comic Sans MS</vt:lpstr>
      <vt:lpstr>Times New Roman</vt:lpstr>
      <vt:lpstr>华文行楷</vt:lpstr>
      <vt:lpstr>黑体</vt:lpstr>
      <vt:lpstr>_x000B__x000C_</vt:lpstr>
      <vt:lpstr>微软雅黑</vt:lpstr>
      <vt:lpstr>Arial Unicode MS</vt:lpstr>
      <vt:lpstr>楷体_GB2312</vt:lpstr>
      <vt:lpstr>Calibri</vt:lpstr>
      <vt:lpstr>Times</vt:lpstr>
      <vt:lpstr>隶书</vt:lpstr>
      <vt:lpstr>Garamond</vt:lpstr>
      <vt:lpstr>Verdana</vt:lpstr>
      <vt:lpstr>华文隶书</vt:lpstr>
      <vt:lpstr>Segoe Print</vt:lpstr>
      <vt:lpstr>新宋体</vt:lpstr>
      <vt:lpstr>Crayons</vt:lpstr>
      <vt:lpstr>1_Crayons</vt:lpstr>
      <vt:lpstr>2_Crayons</vt:lpstr>
      <vt:lpstr>3_Crayons</vt:lpstr>
      <vt:lpstr>MSGraph.Chart.8</vt:lpstr>
      <vt:lpstr>PowerPoint.Slide.8</vt:lpstr>
      <vt:lpstr>餐饮服务食品安全</vt:lpstr>
      <vt:lpstr>食品安全相关部门统计：</vt:lpstr>
      <vt:lpstr>案例导入</vt:lpstr>
      <vt:lpstr>案例导入</vt:lpstr>
      <vt:lpstr>餐饮业高风险的原因 </vt:lpstr>
      <vt:lpstr>WHO食品安全责任分担机制</vt:lpstr>
      <vt:lpstr>食品安全四大支柱</vt:lpstr>
      <vt:lpstr>PowerPoint 演示文稿</vt:lpstr>
      <vt:lpstr>《食品安全法》对餐饮服务的要求</vt:lpstr>
      <vt:lpstr>PowerPoint 演示文稿</vt:lpstr>
      <vt:lpstr>《食品安全法》对餐饮服务的要求</vt:lpstr>
      <vt:lpstr>《食品安全法》对餐饮服务的要求</vt:lpstr>
      <vt:lpstr>PowerPoint 演示文稿</vt:lpstr>
      <vt:lpstr>餐饮服务食品安全日常监管内容</vt:lpstr>
      <vt:lpstr>餐饮服务食品安全日常监管内容</vt:lpstr>
      <vt:lpstr>PowerPoint 演示文稿</vt:lpstr>
      <vt:lpstr>如何进行有效的食品安全控制</vt:lpstr>
      <vt:lpstr>PowerPoint 演示文稿</vt:lpstr>
      <vt:lpstr>影响餐饮食品安全的因素</vt:lpstr>
      <vt:lpstr>危害的分类</vt:lpstr>
      <vt:lpstr>食物中毒</vt:lpstr>
      <vt:lpstr>细菌性食物中毒</vt:lpstr>
      <vt:lpstr>细菌性食物中毒</vt:lpstr>
      <vt:lpstr>案例 某市映天学校突发公共卫生事件</vt:lpstr>
      <vt:lpstr>细菌性食物中毒</vt:lpstr>
      <vt:lpstr>化学性食物中毒</vt:lpstr>
      <vt:lpstr>PowerPoint 演示文稿</vt:lpstr>
      <vt:lpstr>化学性食物中毒</vt:lpstr>
      <vt:lpstr>食源性疾病爆发统计表</vt:lpstr>
      <vt:lpstr>餐饮服务食品安全控制</vt:lpstr>
      <vt:lpstr>餐饮从业人员的安全控制</vt:lpstr>
      <vt:lpstr>餐饮从业人员的安全控制</vt:lpstr>
      <vt:lpstr>食品安全管理机构与人员要求</vt:lpstr>
      <vt:lpstr>食品安全管理机构与人员要求</vt:lpstr>
      <vt:lpstr>从业人员食品安全知识培训</vt:lpstr>
      <vt:lpstr>从业人员的个人卫生及健康管理</vt:lpstr>
      <vt:lpstr>从业人员的个人卫生及健康管理</vt:lpstr>
      <vt:lpstr>PowerPoint 演示文稿</vt:lpstr>
      <vt:lpstr>从业人员的个人卫生及健康管理</vt:lpstr>
      <vt:lpstr>从业人员的个人卫生及健康管理</vt:lpstr>
      <vt:lpstr>从业人员的个人卫生及健康管理</vt:lpstr>
      <vt:lpstr>从业人员的个人卫生及健康管理</vt:lpstr>
      <vt:lpstr>PowerPoint 演示文稿</vt:lpstr>
      <vt:lpstr>从业人员的个人卫生及健康管理</vt:lpstr>
      <vt:lpstr>从业人员的个人卫生及健康管理</vt:lpstr>
      <vt:lpstr>PowerPoint 演示文稿</vt:lpstr>
      <vt:lpstr>出现以下情形，应洗手并消毒：</vt:lpstr>
      <vt:lpstr>常用消毒剂：</vt:lpstr>
      <vt:lpstr>正确的洗手及消毒</vt:lpstr>
      <vt:lpstr>正确的洗手及消毒</vt:lpstr>
      <vt:lpstr>洗手消毒设施</vt:lpstr>
      <vt:lpstr>餐饮服务环境的安全控制</vt:lpstr>
      <vt:lpstr>加工经营场所卫生要求</vt:lpstr>
      <vt:lpstr>加工经营场所卫生要求</vt:lpstr>
      <vt:lpstr>PowerPoint 演示文稿</vt:lpstr>
      <vt:lpstr>PowerPoint 演示文稿</vt:lpstr>
      <vt:lpstr>食品处理区布局要求</vt:lpstr>
      <vt:lpstr>PowerPoint 演示文稿</vt:lpstr>
      <vt:lpstr>设备与用具的安全控制</vt:lpstr>
      <vt:lpstr>PowerPoint 演示文稿</vt:lpstr>
      <vt:lpstr>设备与用具</vt:lpstr>
      <vt:lpstr>设备与用具</vt:lpstr>
      <vt:lpstr>PowerPoint 演示文稿</vt:lpstr>
      <vt:lpstr>清洗方法</vt:lpstr>
      <vt:lpstr>消毒方法</vt:lpstr>
      <vt:lpstr>消毒方法</vt:lpstr>
      <vt:lpstr>保洁方法</vt:lpstr>
      <vt:lpstr>餐饮服务生产的安全控制</vt:lpstr>
      <vt:lpstr>餐饮原料的安全控制</vt:lpstr>
      <vt:lpstr>餐饮原料采购验收的安全控制</vt:lpstr>
      <vt:lpstr>餐饮原料贮藏的安全控制</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初见</cp:lastModifiedBy>
  <cp:revision>87</cp:revision>
  <dcterms:created xsi:type="dcterms:W3CDTF">2018-03-19T07:09:00Z</dcterms:created>
  <dcterms:modified xsi:type="dcterms:W3CDTF">2018-12-03T07:39:28Z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2052-10.1.0.7697</vt:lpwstr>
  </property>
</Properties>
</file>