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theme/themeOverride27.xml" ContentType="application/vnd.openxmlformats-officedocument.themeOverride+xml"/>
  <Override PartName="/ppt/theme/themeOverride28.xml" ContentType="application/vnd.openxmlformats-officedocument.themeOverride+xml"/>
  <Override PartName="/ppt/theme/themeOverride29.xml" ContentType="application/vnd.openxmlformats-officedocument.themeOverride+xml"/>
  <Override PartName="/ppt/theme/themeOverride3.xml" ContentType="application/vnd.openxmlformats-officedocument.themeOverride+xml"/>
  <Override PartName="/ppt/theme/themeOverride30.xml" ContentType="application/vnd.openxmlformats-officedocument.themeOverride+xml"/>
  <Override PartName="/ppt/theme/themeOverride31.xml" ContentType="application/vnd.openxmlformats-officedocument.themeOverride+xml"/>
  <Override PartName="/ppt/theme/themeOverride32.xml" ContentType="application/vnd.openxmlformats-officedocument.themeOverride+xml"/>
  <Override PartName="/ppt/theme/themeOverride33.xml" ContentType="application/vnd.openxmlformats-officedocument.themeOverride+xml"/>
  <Override PartName="/ppt/theme/themeOverride34.xml" ContentType="application/vnd.openxmlformats-officedocument.themeOverride+xml"/>
  <Override PartName="/ppt/theme/themeOverride35.xml" ContentType="application/vnd.openxmlformats-officedocument.themeOverride+xml"/>
  <Override PartName="/ppt/theme/themeOverride36.xml" ContentType="application/vnd.openxmlformats-officedocument.themeOverride+xml"/>
  <Override PartName="/ppt/theme/themeOverride37.xml" ContentType="application/vnd.openxmlformats-officedocument.themeOverride+xml"/>
  <Override PartName="/ppt/theme/themeOverride38.xml" ContentType="application/vnd.openxmlformats-officedocument.themeOverride+xml"/>
  <Override PartName="/ppt/theme/themeOverride39.xml" ContentType="application/vnd.openxmlformats-officedocument.themeOverride+xml"/>
  <Override PartName="/ppt/theme/themeOverride4.xml" ContentType="application/vnd.openxmlformats-officedocument.themeOverride+xml"/>
  <Override PartName="/ppt/theme/themeOverride40.xml" ContentType="application/vnd.openxmlformats-officedocument.themeOverride+xml"/>
  <Override PartName="/ppt/theme/themeOverride41.xml" ContentType="application/vnd.openxmlformats-officedocument.themeOverride+xml"/>
  <Override PartName="/ppt/theme/themeOverride42.xml" ContentType="application/vnd.openxmlformats-officedocument.themeOverride+xml"/>
  <Override PartName="/ppt/theme/themeOverride43.xml" ContentType="application/vnd.openxmlformats-officedocument.themeOverride+xml"/>
  <Override PartName="/ppt/theme/themeOverride4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3"/>
    <p:sldMasterId id="2147483670" r:id="rId4"/>
    <p:sldMasterId id="2147483681" r:id="rId5"/>
  </p:sldMasterIdLst>
  <p:notesMasterIdLst>
    <p:notesMasterId r:id="rId9"/>
  </p:notesMasterIdLst>
  <p:sldIdLst>
    <p:sldId id="256" r:id="rId6"/>
    <p:sldId id="262" r:id="rId7"/>
    <p:sldId id="440" r:id="rId8"/>
    <p:sldId id="318" r:id="rId10"/>
    <p:sldId id="265" r:id="rId11"/>
    <p:sldId id="321" r:id="rId12"/>
    <p:sldId id="266" r:id="rId13"/>
    <p:sldId id="267" r:id="rId14"/>
    <p:sldId id="268" r:id="rId15"/>
    <p:sldId id="269" r:id="rId16"/>
    <p:sldId id="270" r:id="rId17"/>
    <p:sldId id="271" r:id="rId18"/>
    <p:sldId id="272" r:id="rId19"/>
    <p:sldId id="324" r:id="rId20"/>
    <p:sldId id="327" r:id="rId21"/>
    <p:sldId id="326" r:id="rId22"/>
    <p:sldId id="273" r:id="rId23"/>
    <p:sldId id="274" r:id="rId24"/>
    <p:sldId id="306" r:id="rId25"/>
    <p:sldId id="308" r:id="rId26"/>
    <p:sldId id="309" r:id="rId27"/>
    <p:sldId id="275" r:id="rId28"/>
    <p:sldId id="310" r:id="rId29"/>
    <p:sldId id="311" r:id="rId30"/>
    <p:sldId id="312" r:id="rId31"/>
    <p:sldId id="313" r:id="rId32"/>
    <p:sldId id="278" r:id="rId33"/>
    <p:sldId id="279" r:id="rId34"/>
    <p:sldId id="280" r:id="rId35"/>
    <p:sldId id="281" r:id="rId36"/>
    <p:sldId id="282" r:id="rId37"/>
    <p:sldId id="283" r:id="rId38"/>
    <p:sldId id="284" r:id="rId39"/>
    <p:sldId id="285" r:id="rId40"/>
    <p:sldId id="286" r:id="rId41"/>
    <p:sldId id="288" r:id="rId42"/>
    <p:sldId id="289" r:id="rId43"/>
    <p:sldId id="291" r:id="rId44"/>
    <p:sldId id="292" r:id="rId45"/>
    <p:sldId id="294" r:id="rId46"/>
    <p:sldId id="296" r:id="rId47"/>
    <p:sldId id="329" r:id="rId48"/>
    <p:sldId id="328" r:id="rId49"/>
    <p:sldId id="300" r:id="rId50"/>
    <p:sldId id="301" r:id="rId51"/>
    <p:sldId id="303" r:id="rId52"/>
    <p:sldId id="438" r:id="rId53"/>
    <p:sldId id="439" r:id="rId54"/>
  </p:sldIdLst>
  <p:sldSz cx="9144000" cy="6858000" type="screen4x3"/>
  <p:notesSz cx="6858000" cy="9144000"/>
  <p:custDataLst>
    <p:tags r:id="rId58"/>
  </p:custDataLst>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9" d="100"/>
          <a:sy n="69" d="100"/>
        </p:scale>
        <p:origin x="-138" y="-102"/>
      </p:cViewPr>
      <p:guideLst>
        <p:guide orient="horz" pos="2182"/>
        <p:guide pos="2880"/>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notesMaster" Target="notesMasters/notesMaster1.xml"/><Relationship Id="rId8" Type="http://schemas.openxmlformats.org/officeDocument/2006/relationships/slide" Target="slides/slide3.xml"/><Relationship Id="rId7" Type="http://schemas.openxmlformats.org/officeDocument/2006/relationships/slide" Target="slides/slide2.xml"/><Relationship Id="rId6" Type="http://schemas.openxmlformats.org/officeDocument/2006/relationships/slide" Target="slides/slide1.xml"/><Relationship Id="rId58" Type="http://schemas.openxmlformats.org/officeDocument/2006/relationships/tags" Target="tags/tag189.xml"/><Relationship Id="rId57" Type="http://schemas.openxmlformats.org/officeDocument/2006/relationships/tableStyles" Target="tableStyles.xml"/><Relationship Id="rId56" Type="http://schemas.openxmlformats.org/officeDocument/2006/relationships/viewProps" Target="viewProps.xml"/><Relationship Id="rId55" Type="http://schemas.openxmlformats.org/officeDocument/2006/relationships/presProps" Target="presProps.xml"/><Relationship Id="rId54" Type="http://schemas.openxmlformats.org/officeDocument/2006/relationships/slide" Target="slides/slide48.xml"/><Relationship Id="rId53" Type="http://schemas.openxmlformats.org/officeDocument/2006/relationships/slide" Target="slides/slide47.xml"/><Relationship Id="rId52" Type="http://schemas.openxmlformats.org/officeDocument/2006/relationships/slide" Target="slides/slide46.xml"/><Relationship Id="rId51" Type="http://schemas.openxmlformats.org/officeDocument/2006/relationships/slide" Target="slides/slide45.xml"/><Relationship Id="rId50" Type="http://schemas.openxmlformats.org/officeDocument/2006/relationships/slide" Target="slides/slide44.xml"/><Relationship Id="rId5" Type="http://schemas.openxmlformats.org/officeDocument/2006/relationships/slideMaster" Target="slideMasters/slideMaster4.xml"/><Relationship Id="rId49" Type="http://schemas.openxmlformats.org/officeDocument/2006/relationships/slide" Target="slides/slide43.xml"/><Relationship Id="rId48" Type="http://schemas.openxmlformats.org/officeDocument/2006/relationships/slide" Target="slides/slide42.xml"/><Relationship Id="rId47" Type="http://schemas.openxmlformats.org/officeDocument/2006/relationships/slide" Target="slides/slide41.xml"/><Relationship Id="rId46" Type="http://schemas.openxmlformats.org/officeDocument/2006/relationships/slide" Target="slides/slide40.xml"/><Relationship Id="rId45" Type="http://schemas.openxmlformats.org/officeDocument/2006/relationships/slide" Target="slides/slide39.xml"/><Relationship Id="rId44" Type="http://schemas.openxmlformats.org/officeDocument/2006/relationships/slide" Target="slides/slide38.xml"/><Relationship Id="rId43" Type="http://schemas.openxmlformats.org/officeDocument/2006/relationships/slide" Target="slides/slide37.xml"/><Relationship Id="rId42" Type="http://schemas.openxmlformats.org/officeDocument/2006/relationships/slide" Target="slides/slide36.xml"/><Relationship Id="rId41" Type="http://schemas.openxmlformats.org/officeDocument/2006/relationships/slide" Target="slides/slide35.xml"/><Relationship Id="rId40" Type="http://schemas.openxmlformats.org/officeDocument/2006/relationships/slide" Target="slides/slide34.xml"/><Relationship Id="rId4" Type="http://schemas.openxmlformats.org/officeDocument/2006/relationships/slideMaster" Target="slideMasters/slideMaster3.xml"/><Relationship Id="rId39" Type="http://schemas.openxmlformats.org/officeDocument/2006/relationships/slide" Target="slides/slide33.xml"/><Relationship Id="rId38" Type="http://schemas.openxmlformats.org/officeDocument/2006/relationships/slide" Target="slides/slide32.xml"/><Relationship Id="rId37" Type="http://schemas.openxmlformats.org/officeDocument/2006/relationships/slide" Target="slides/slide31.xml"/><Relationship Id="rId36" Type="http://schemas.openxmlformats.org/officeDocument/2006/relationships/slide" Target="slides/slide30.xml"/><Relationship Id="rId35" Type="http://schemas.openxmlformats.org/officeDocument/2006/relationships/slide" Target="slides/slide29.xml"/><Relationship Id="rId34" Type="http://schemas.openxmlformats.org/officeDocument/2006/relationships/slide" Target="slides/slide28.xml"/><Relationship Id="rId33" Type="http://schemas.openxmlformats.org/officeDocument/2006/relationships/slide" Target="slides/slide27.xml"/><Relationship Id="rId32" Type="http://schemas.openxmlformats.org/officeDocument/2006/relationships/slide" Target="slides/slide26.xml"/><Relationship Id="rId31" Type="http://schemas.openxmlformats.org/officeDocument/2006/relationships/slide" Target="slides/slide25.xml"/><Relationship Id="rId30" Type="http://schemas.openxmlformats.org/officeDocument/2006/relationships/slide" Target="slides/slide24.xml"/><Relationship Id="rId3" Type="http://schemas.openxmlformats.org/officeDocument/2006/relationships/slideMaster" Target="slideMasters/slideMaster2.xml"/><Relationship Id="rId29" Type="http://schemas.openxmlformats.org/officeDocument/2006/relationships/slide" Target="slides/slide23.xml"/><Relationship Id="rId28" Type="http://schemas.openxmlformats.org/officeDocument/2006/relationships/slide" Target="slides/slide22.xml"/><Relationship Id="rId27" Type="http://schemas.openxmlformats.org/officeDocument/2006/relationships/slide" Target="slides/slide21.xml"/><Relationship Id="rId26" Type="http://schemas.openxmlformats.org/officeDocument/2006/relationships/slide" Target="slides/slide20.xml"/><Relationship Id="rId25" Type="http://schemas.openxmlformats.org/officeDocument/2006/relationships/slide" Target="slides/slide19.xml"/><Relationship Id="rId24" Type="http://schemas.openxmlformats.org/officeDocument/2006/relationships/slide" Target="slides/slide18.xml"/><Relationship Id="rId23" Type="http://schemas.openxmlformats.org/officeDocument/2006/relationships/slide" Target="slides/slide17.xml"/><Relationship Id="rId22" Type="http://schemas.openxmlformats.org/officeDocument/2006/relationships/slide" Target="slides/slide16.xml"/><Relationship Id="rId21" Type="http://schemas.openxmlformats.org/officeDocument/2006/relationships/slide" Target="slides/slide15.xml"/><Relationship Id="rId20" Type="http://schemas.openxmlformats.org/officeDocument/2006/relationships/slide" Target="slides/slide14.xml"/><Relationship Id="rId2" Type="http://schemas.openxmlformats.org/officeDocument/2006/relationships/theme" Target="theme/theme1.xml"/><Relationship Id="rId19" Type="http://schemas.openxmlformats.org/officeDocument/2006/relationships/slide" Target="slides/slide13.xml"/><Relationship Id="rId18" Type="http://schemas.openxmlformats.org/officeDocument/2006/relationships/slide" Target="slides/slide12.xml"/><Relationship Id="rId17" Type="http://schemas.openxmlformats.org/officeDocument/2006/relationships/slide" Target="slides/slide11.xml"/><Relationship Id="rId16" Type="http://schemas.openxmlformats.org/officeDocument/2006/relationships/slide" Target="slides/slide10.xml"/><Relationship Id="rId15" Type="http://schemas.openxmlformats.org/officeDocument/2006/relationships/slide" Target="slides/slide9.xml"/><Relationship Id="rId14" Type="http://schemas.openxmlformats.org/officeDocument/2006/relationships/slide" Target="slides/slide8.xml"/><Relationship Id="rId13" Type="http://schemas.openxmlformats.org/officeDocument/2006/relationships/slide" Target="slides/slide7.xml"/><Relationship Id="rId12" Type="http://schemas.openxmlformats.org/officeDocument/2006/relationships/slide" Target="slides/slide6.xml"/><Relationship Id="rId11" Type="http://schemas.openxmlformats.org/officeDocument/2006/relationships/slide" Target="slides/slide5.xml"/><Relationship Id="rId10" Type="http://schemas.openxmlformats.org/officeDocument/2006/relationships/slide" Target="slides/slide4.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fontAlgn="base"/>
            <a:endParaRPr lang="zh-CN" altLang="en-US" strike="noStrike" noProof="1"/>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fontAlgn="base"/>
            <a:fld id="{D2A48B96-639E-45A3-A0BA-2464DFDB1FAA}"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33796" name="幻灯片图像占位符 3"/>
          <p:cNvSpPr>
            <a:spLocks noGrp="1" noRot="1" noChangeAspect="1"/>
          </p:cNvSpPr>
          <p:nvPr>
            <p:ph type="sldImg"/>
          </p:nvPr>
        </p:nvSpPr>
        <p:spPr>
          <a:xfrm>
            <a:off x="1371600" y="1143000"/>
            <a:ext cx="4114800" cy="3086100"/>
          </a:xfrm>
          <a:prstGeom prst="rect">
            <a:avLst/>
          </a:prstGeom>
          <a:noFill/>
          <a:ln w="12700" cap="flat" cmpd="sng">
            <a:solidFill>
              <a:srgbClr val="000000"/>
            </a:solidFill>
            <a:prstDash val="solid"/>
            <a:round/>
            <a:headEnd type="none" w="med" len="med"/>
            <a:tailEnd type="none" w="med" len="med"/>
          </a:ln>
        </p:spPr>
      </p:sp>
      <p:sp>
        <p:nvSpPr>
          <p:cNvPr id="33797" name="备注占位符 4"/>
          <p:cNvSpPr>
            <a:spLocks noGrp="1"/>
          </p:cNvSpPr>
          <p:nvPr>
            <p:ph type="body" sz="quarter"/>
          </p:nvPr>
        </p:nvSpPr>
        <p:spPr>
          <a:xfrm>
            <a:off x="685800" y="4400550"/>
            <a:ext cx="5486400" cy="3600450"/>
          </a:xfrm>
          <a:prstGeom prst="rect">
            <a:avLst/>
          </a:prstGeom>
          <a:noFill/>
          <a:ln w="9525">
            <a:noFill/>
          </a:ln>
        </p:spPr>
        <p:txBody>
          <a:bodyPr vert="horz" lIns="91440" tIns="45720" rIns="91440" bIns="45720" anchor="t"/>
          <a:p>
            <a:pPr lvl="0"/>
            <a:r>
              <a:rPr lang="zh-CN" altLang="en-US"/>
              <a:t>单击此处编辑母版文本样式</a:t>
            </a:r>
            <a:endParaRPr lang="zh-CN" altLang="en-US"/>
          </a:p>
          <a:p>
            <a:pPr lvl="1" indent="0"/>
            <a:r>
              <a:rPr lang="zh-CN" altLang="en-US"/>
              <a:t>第二级</a:t>
            </a:r>
            <a:endParaRPr lang="zh-CN" altLang="en-US"/>
          </a:p>
          <a:p>
            <a:pPr lvl="2" indent="0"/>
            <a:r>
              <a:rPr lang="zh-CN" altLang="en-US"/>
              <a:t>第三级</a:t>
            </a:r>
            <a:endParaRPr lang="zh-CN" altLang="en-US"/>
          </a:p>
          <a:p>
            <a:pPr lvl="3" indent="0"/>
            <a:r>
              <a:rPr lang="zh-CN" altLang="en-US"/>
              <a:t>第四级</a:t>
            </a:r>
            <a:endParaRPr lang="zh-CN" altLang="en-US"/>
          </a:p>
          <a:p>
            <a:pPr lvl="4" indent="0"/>
            <a:r>
              <a:rPr lang="zh-CN" altLang="en-US"/>
              <a:t>第五级</a:t>
            </a:r>
            <a:endParaRPr lang="zh-CN" altLang="en-US"/>
          </a:p>
        </p:txBody>
      </p:sp>
      <p:sp>
        <p:nvSpPr>
          <p:cNvPr id="6"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a:defRPr sz="1200"/>
            </a:lvl1pPr>
          </a:lstStyle>
          <a:p>
            <a:pPr fontAlgn="base"/>
            <a:endParaRPr lang="zh-CN" altLang="en-US" strike="noStrike" noProof="1"/>
          </a:p>
        </p:txBody>
      </p:sp>
      <p:sp>
        <p:nvSpPr>
          <p:cNvPr id="7" name="灯片编号占位符 6"/>
          <p:cNvSpPr>
            <a:spLocks noGrp="1"/>
          </p:cNvSpPr>
          <p:nvPr>
            <p:ph type="sldNum" sz="quarter" idx="5"/>
          </p:nvPr>
        </p:nvSpPr>
        <p:spPr>
          <a:xfrm>
            <a:off x="3884613" y="8685213"/>
            <a:ext cx="2971800" cy="458788"/>
          </a:xfrm>
          <a:prstGeom prst="rect">
            <a:avLst/>
          </a:prstGeom>
        </p:spPr>
        <p:txBody>
          <a:bodyPr vert="horz" lIns="91440" tIns="45720" rIns="91440" bIns="45720" rtlCol="0" anchor="b"/>
          <a:lstStyle>
            <a:lvl1pPr algn="r">
              <a:defRPr sz="1200"/>
            </a:lvl1pPr>
          </a:lstStyle>
          <a:p>
            <a:pPr fontAlgn="base"/>
            <a:fld id="{A6837353-30EB-4A48-80EB-173D804AEFBD}"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3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3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3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8.xml"/></Relationships>
</file>

<file path=ppt/notesSlides/_rels/notesSlide3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9.xml"/></Relationships>
</file>

<file path=ppt/notesSlides/_rels/notesSlide3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0.xml"/></Relationships>
</file>

<file path=ppt/notesSlides/_rels/notesSlide3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1.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4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2.xml"/></Relationships>
</file>

<file path=ppt/notesSlides/_rels/notesSlide4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3.xml"/></Relationships>
</file>

<file path=ppt/notesSlides/_rels/notesSlide4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4.xml"/></Relationships>
</file>

<file path=ppt/notesSlides/_rels/notesSlide4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5.xml"/></Relationships>
</file>

<file path=ppt/notesSlides/_rels/notesSlide4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6.xml"/></Relationships>
</file>

<file path=ppt/notesSlides/_rels/notesSlide4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7.xml"/></Relationships>
</file>

<file path=ppt/notesSlides/_rels/notesSlide4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8.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7889" name="幻灯片图像占位符 1"/>
          <p:cNvSpPr>
            <a:spLocks noGrp="1" noRot="1" noChangeAspect="1"/>
          </p:cNvSpPr>
          <p:nvPr>
            <p:ph type="sldImg"/>
          </p:nvPr>
        </p:nvSpPr>
        <p:spPr>
          <a:xfrm>
            <a:off x="1143000" y="685800"/>
            <a:ext cx="4572000" cy="3429000"/>
          </a:xfrm>
          <a:ln/>
        </p:spPr>
      </p:sp>
      <p:sp>
        <p:nvSpPr>
          <p:cNvPr id="37890" name="备注占位符 2"/>
          <p:cNvSpPr>
            <a:spLocks noGrp="1"/>
          </p:cNvSpPr>
          <p:nvPr>
            <p:ph type="body"/>
          </p:nvPr>
        </p:nvSpPr>
        <p:spPr>
          <a:ln/>
        </p:spPr>
        <p:txBody>
          <a:bodyPr lIns="91440" tIns="45720" rIns="91440" bIns="45720" anchor="t"/>
          <a:p>
            <a:pPr lvl="0"/>
            <a:endParaRPr lang="zh-CN" altLang="en-US"/>
          </a:p>
        </p:txBody>
      </p:sp>
      <p:sp>
        <p:nvSpPr>
          <p:cNvPr id="37891" name="灯片编号占位符 3"/>
          <p:cNvSpPr>
            <a:spLocks noGrp="1"/>
          </p:cNvSpPr>
          <p:nvPr>
            <p:ph type="sldNum" sz="quarter"/>
          </p:nvPr>
        </p:nvSpPr>
        <p:spPr>
          <a:xfrm>
            <a:off x="3884613" y="8685213"/>
            <a:ext cx="2971800" cy="458787"/>
          </a:xfrm>
          <a:prstGeom prst="rect">
            <a:avLst/>
          </a:prstGeom>
          <a:noFill/>
          <a:ln w="9525">
            <a:noFill/>
          </a:ln>
        </p:spPr>
        <p:txBody>
          <a:bodyPr vert="horz" lIns="91440" tIns="45720" rIns="91440" bIns="45720" anchor="b"/>
          <a:p>
            <a:pPr lvl="0" algn="r"/>
            <a:fld id="{9A0DB2DC-4C9A-4742-B13C-FB6460FD3503}" type="slidenum">
              <a:rPr lang="zh-CN" altLang="en-US" sz="1200">
                <a:latin typeface="Arial" panose="020B0604020202020204" pitchFamily="34" charset="0"/>
                <a:ea typeface="宋体" panose="02010600030101010101" pitchFamily="2" charset="-122"/>
              </a:rPr>
            </a:fld>
            <a:endParaRPr lang="zh-CN" altLang="en-US" sz="1200">
              <a:latin typeface="Arial" panose="020B0604020202020204" pitchFamily="34" charset="0"/>
              <a:ea typeface="宋体" panose="02010600030101010101" pitchFamily="2"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6321" name="幻灯片图像占位符 1"/>
          <p:cNvSpPr>
            <a:spLocks noGrp="1" noRot="1" noChangeAspect="1"/>
          </p:cNvSpPr>
          <p:nvPr>
            <p:ph type="sldImg"/>
          </p:nvPr>
        </p:nvSpPr>
        <p:spPr>
          <a:xfrm>
            <a:off x="1143000" y="685800"/>
            <a:ext cx="4572000" cy="3429000"/>
          </a:xfrm>
          <a:ln/>
        </p:spPr>
      </p:sp>
      <p:sp>
        <p:nvSpPr>
          <p:cNvPr id="56322" name="备注占位符 2"/>
          <p:cNvSpPr>
            <a:spLocks noGrp="1"/>
          </p:cNvSpPr>
          <p:nvPr>
            <p:ph type="body"/>
          </p:nvPr>
        </p:nvSpPr>
        <p:spPr>
          <a:ln/>
        </p:spPr>
        <p:txBody>
          <a:bodyPr lIns="91440" tIns="45720" rIns="91440" bIns="45720" anchor="t"/>
          <a:p>
            <a:pPr lvl="0"/>
            <a:endParaRPr lang="zh-CN" altLang="en-US"/>
          </a:p>
        </p:txBody>
      </p:sp>
      <p:sp>
        <p:nvSpPr>
          <p:cNvPr id="4" name="灯片编号占位符 3"/>
          <p:cNvSpPr>
            <a:spLocks noGrp="1"/>
          </p:cNvSpPr>
          <p:nvPr>
            <p:ph type="sldNum" sz="quarter" idx="10"/>
          </p:nvPr>
        </p:nvSpPr>
        <p:spPr/>
        <p:txBody>
          <a:bodyPr lIns="91440" tIns="45720" rIns="91440" bIns="45720" rtlCol="0" anchor="b"/>
          <a:lstStyle/>
          <a:p>
            <a:pPr marL="0" marR="0" lvl="0" indent="0" algn="r" defTabSz="914400" rtl="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8369" name="幻灯片图像占位符 1"/>
          <p:cNvSpPr>
            <a:spLocks noGrp="1" noRot="1" noChangeAspect="1"/>
          </p:cNvSpPr>
          <p:nvPr>
            <p:ph type="sldImg"/>
          </p:nvPr>
        </p:nvSpPr>
        <p:spPr>
          <a:xfrm>
            <a:off x="1143000" y="685800"/>
            <a:ext cx="4572000" cy="3429000"/>
          </a:xfrm>
          <a:ln/>
        </p:spPr>
      </p:sp>
      <p:sp>
        <p:nvSpPr>
          <p:cNvPr id="58370" name="备注占位符 2"/>
          <p:cNvSpPr>
            <a:spLocks noGrp="1"/>
          </p:cNvSpPr>
          <p:nvPr>
            <p:ph type="body"/>
          </p:nvPr>
        </p:nvSpPr>
        <p:spPr>
          <a:ln/>
        </p:spPr>
        <p:txBody>
          <a:bodyPr lIns="91440" tIns="45720" rIns="91440" bIns="45720" anchor="t"/>
          <a:p>
            <a:pPr lvl="0"/>
            <a:endParaRPr lang="zh-CN" altLang="en-US"/>
          </a:p>
        </p:txBody>
      </p:sp>
      <p:sp>
        <p:nvSpPr>
          <p:cNvPr id="4" name="灯片编号占位符 3"/>
          <p:cNvSpPr>
            <a:spLocks noGrp="1"/>
          </p:cNvSpPr>
          <p:nvPr>
            <p:ph type="sldNum" sz="quarter" idx="10"/>
          </p:nvPr>
        </p:nvSpPr>
        <p:spPr/>
        <p:txBody>
          <a:bodyPr lIns="91440" tIns="45720" rIns="91440" bIns="45720" rtlCol="0" anchor="b"/>
          <a:lstStyle/>
          <a:p>
            <a:pPr marL="0" marR="0" lvl="0" indent="0" algn="r" defTabSz="914400" rtl="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0417" name="幻灯片图像占位符 1"/>
          <p:cNvSpPr>
            <a:spLocks noGrp="1" noRot="1" noChangeAspect="1"/>
          </p:cNvSpPr>
          <p:nvPr>
            <p:ph type="sldImg"/>
          </p:nvPr>
        </p:nvSpPr>
        <p:spPr>
          <a:xfrm>
            <a:off x="1143000" y="685800"/>
            <a:ext cx="4572000" cy="3429000"/>
          </a:xfrm>
          <a:ln/>
        </p:spPr>
      </p:sp>
      <p:sp>
        <p:nvSpPr>
          <p:cNvPr id="60418" name="备注占位符 2"/>
          <p:cNvSpPr>
            <a:spLocks noGrp="1"/>
          </p:cNvSpPr>
          <p:nvPr>
            <p:ph type="body"/>
          </p:nvPr>
        </p:nvSpPr>
        <p:spPr>
          <a:ln/>
        </p:spPr>
        <p:txBody>
          <a:bodyPr lIns="91440" tIns="45720" rIns="91440" bIns="45720" anchor="t"/>
          <a:p>
            <a:pPr lvl="0"/>
            <a:endParaRPr lang="zh-CN" altLang="en-US"/>
          </a:p>
        </p:txBody>
      </p:sp>
      <p:sp>
        <p:nvSpPr>
          <p:cNvPr id="4" name="灯片编号占位符 3"/>
          <p:cNvSpPr>
            <a:spLocks noGrp="1"/>
          </p:cNvSpPr>
          <p:nvPr>
            <p:ph type="sldNum" sz="quarter" idx="10"/>
          </p:nvPr>
        </p:nvSpPr>
        <p:spPr/>
        <p:txBody>
          <a:bodyPr lIns="91440" tIns="45720" rIns="91440" bIns="45720" rtlCol="0" anchor="b"/>
          <a:lstStyle/>
          <a:p>
            <a:pPr marL="0" marR="0" lvl="0" indent="0" algn="r" defTabSz="914400" rtl="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2465" name="幻灯片图像占位符 1"/>
          <p:cNvSpPr>
            <a:spLocks noGrp="1" noRot="1" noChangeAspect="1"/>
          </p:cNvSpPr>
          <p:nvPr>
            <p:ph type="sldImg"/>
          </p:nvPr>
        </p:nvSpPr>
        <p:spPr>
          <a:xfrm>
            <a:off x="1143000" y="685800"/>
            <a:ext cx="4572000" cy="3429000"/>
          </a:xfrm>
          <a:ln/>
        </p:spPr>
      </p:sp>
      <p:sp>
        <p:nvSpPr>
          <p:cNvPr id="62466" name="备注占位符 2"/>
          <p:cNvSpPr>
            <a:spLocks noGrp="1"/>
          </p:cNvSpPr>
          <p:nvPr>
            <p:ph type="body"/>
          </p:nvPr>
        </p:nvSpPr>
        <p:spPr>
          <a:ln/>
        </p:spPr>
        <p:txBody>
          <a:bodyPr lIns="91440" tIns="45720" rIns="91440" bIns="45720" anchor="t"/>
          <a:p>
            <a:pPr lvl="0"/>
            <a:endParaRPr lang="zh-CN" altLang="en-US"/>
          </a:p>
        </p:txBody>
      </p:sp>
      <p:sp>
        <p:nvSpPr>
          <p:cNvPr id="4" name="灯片编号占位符 3"/>
          <p:cNvSpPr>
            <a:spLocks noGrp="1"/>
          </p:cNvSpPr>
          <p:nvPr>
            <p:ph type="sldNum" sz="quarter" idx="10"/>
          </p:nvPr>
        </p:nvSpPr>
        <p:spPr/>
        <p:txBody>
          <a:bodyPr lIns="91440" tIns="45720" rIns="91440" bIns="45720" rtlCol="0" anchor="b"/>
          <a:lstStyle/>
          <a:p>
            <a:pPr marL="0" marR="0" lvl="0" indent="0" algn="r" defTabSz="914400" rtl="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4513" name="幻灯片图像占位符 1"/>
          <p:cNvSpPr>
            <a:spLocks noGrp="1" noRot="1" noChangeAspect="1"/>
          </p:cNvSpPr>
          <p:nvPr>
            <p:ph type="sldImg"/>
          </p:nvPr>
        </p:nvSpPr>
        <p:spPr>
          <a:xfrm>
            <a:off x="1143000" y="685800"/>
            <a:ext cx="4572000" cy="3429000"/>
          </a:xfrm>
          <a:ln/>
        </p:spPr>
      </p:sp>
      <p:sp>
        <p:nvSpPr>
          <p:cNvPr id="64514" name="备注占位符 2"/>
          <p:cNvSpPr>
            <a:spLocks noGrp="1"/>
          </p:cNvSpPr>
          <p:nvPr>
            <p:ph type="body"/>
          </p:nvPr>
        </p:nvSpPr>
        <p:spPr>
          <a:ln/>
        </p:spPr>
        <p:txBody>
          <a:bodyPr lIns="91440" tIns="45720" rIns="91440" bIns="45720" anchor="t"/>
          <a:p>
            <a:pPr lvl="0"/>
            <a:endParaRPr lang="zh-CN" altLang="en-US"/>
          </a:p>
        </p:txBody>
      </p:sp>
      <p:sp>
        <p:nvSpPr>
          <p:cNvPr id="4" name="灯片编号占位符 3"/>
          <p:cNvSpPr>
            <a:spLocks noGrp="1"/>
          </p:cNvSpPr>
          <p:nvPr>
            <p:ph type="sldNum" sz="quarter" idx="10"/>
          </p:nvPr>
        </p:nvSpPr>
        <p:spPr/>
        <p:txBody>
          <a:bodyPr lIns="91440" tIns="45720" rIns="91440" bIns="45720" rtlCol="0" anchor="b"/>
          <a:lstStyle/>
          <a:p>
            <a:pPr marL="0" marR="0" lvl="0" indent="0" algn="r" defTabSz="914400" rtl="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6561" name="幻灯片图像占位符 1"/>
          <p:cNvSpPr>
            <a:spLocks noGrp="1" noRot="1" noChangeAspect="1"/>
          </p:cNvSpPr>
          <p:nvPr>
            <p:ph type="sldImg"/>
          </p:nvPr>
        </p:nvSpPr>
        <p:spPr>
          <a:xfrm>
            <a:off x="1143000" y="685800"/>
            <a:ext cx="4572000" cy="3429000"/>
          </a:xfrm>
          <a:ln/>
        </p:spPr>
      </p:sp>
      <p:sp>
        <p:nvSpPr>
          <p:cNvPr id="66562" name="备注占位符 2"/>
          <p:cNvSpPr>
            <a:spLocks noGrp="1"/>
          </p:cNvSpPr>
          <p:nvPr>
            <p:ph type="body"/>
          </p:nvPr>
        </p:nvSpPr>
        <p:spPr>
          <a:ln/>
        </p:spPr>
        <p:txBody>
          <a:bodyPr lIns="91440" tIns="45720" rIns="91440" bIns="45720" anchor="t"/>
          <a:p>
            <a:pPr lvl="0"/>
            <a:endParaRPr lang="zh-CN" altLang="en-US"/>
          </a:p>
        </p:txBody>
      </p:sp>
      <p:sp>
        <p:nvSpPr>
          <p:cNvPr id="66563" name="灯片编号占位符 3"/>
          <p:cNvSpPr>
            <a:spLocks noGrp="1"/>
          </p:cNvSpPr>
          <p:nvPr>
            <p:ph type="sldNum" sz="quarter"/>
          </p:nvPr>
        </p:nvSpPr>
        <p:spPr>
          <a:xfrm>
            <a:off x="3884613" y="8685213"/>
            <a:ext cx="2971800" cy="458787"/>
          </a:xfrm>
          <a:prstGeom prst="rect">
            <a:avLst/>
          </a:prstGeom>
          <a:noFill/>
          <a:ln w="9525">
            <a:noFill/>
          </a:ln>
        </p:spPr>
        <p:txBody>
          <a:bodyPr vert="horz" lIns="91440" tIns="45720" rIns="91440" bIns="45720" anchor="b"/>
          <a:p>
            <a:pPr lvl="0" algn="r"/>
            <a:fld id="{9A0DB2DC-4C9A-4742-B13C-FB6460FD3503}" type="slidenum">
              <a:rPr lang="zh-CN" altLang="en-US" sz="1200"/>
            </a:fld>
            <a:endParaRPr lang="zh-CN"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8609" name="幻灯片图像占位符 1"/>
          <p:cNvSpPr>
            <a:spLocks noGrp="1" noRot="1" noChangeAspect="1"/>
          </p:cNvSpPr>
          <p:nvPr>
            <p:ph type="sldImg"/>
          </p:nvPr>
        </p:nvSpPr>
        <p:spPr>
          <a:xfrm>
            <a:off x="1143000" y="685800"/>
            <a:ext cx="4572000" cy="3429000"/>
          </a:xfrm>
          <a:ln/>
        </p:spPr>
      </p:sp>
      <p:sp>
        <p:nvSpPr>
          <p:cNvPr id="68610" name="备注占位符 2"/>
          <p:cNvSpPr>
            <a:spLocks noGrp="1"/>
          </p:cNvSpPr>
          <p:nvPr>
            <p:ph type="body"/>
          </p:nvPr>
        </p:nvSpPr>
        <p:spPr>
          <a:ln/>
        </p:spPr>
        <p:txBody>
          <a:bodyPr lIns="91440" tIns="45720" rIns="91440" bIns="45720" anchor="t"/>
          <a:p>
            <a:pPr lvl="0"/>
            <a:endParaRPr lang="zh-CN" altLang="en-US"/>
          </a:p>
        </p:txBody>
      </p:sp>
      <p:sp>
        <p:nvSpPr>
          <p:cNvPr id="4" name="灯片编号占位符 3"/>
          <p:cNvSpPr>
            <a:spLocks noGrp="1"/>
          </p:cNvSpPr>
          <p:nvPr>
            <p:ph type="sldNum" sz="quarter" idx="10"/>
          </p:nvPr>
        </p:nvSpPr>
        <p:spPr/>
        <p:txBody>
          <a:bodyPr lIns="91440" tIns="45720" rIns="91440" bIns="45720" rtlCol="0" anchor="b"/>
          <a:lstStyle/>
          <a:p>
            <a:pPr marL="0" marR="0" lvl="0" indent="0" algn="r" defTabSz="914400" rtl="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70657" name="幻灯片图像占位符 1"/>
          <p:cNvSpPr>
            <a:spLocks noGrp="1" noRot="1" noChangeAspect="1"/>
          </p:cNvSpPr>
          <p:nvPr>
            <p:ph type="sldImg"/>
          </p:nvPr>
        </p:nvSpPr>
        <p:spPr>
          <a:xfrm>
            <a:off x="1143000" y="685800"/>
            <a:ext cx="4572000" cy="3429000"/>
          </a:xfrm>
          <a:ln/>
        </p:spPr>
      </p:sp>
      <p:sp>
        <p:nvSpPr>
          <p:cNvPr id="70658" name="备注占位符 2"/>
          <p:cNvSpPr>
            <a:spLocks noGrp="1"/>
          </p:cNvSpPr>
          <p:nvPr>
            <p:ph type="body"/>
          </p:nvPr>
        </p:nvSpPr>
        <p:spPr>
          <a:ln/>
        </p:spPr>
        <p:txBody>
          <a:bodyPr lIns="91440" tIns="45720" rIns="91440" bIns="45720" anchor="t"/>
          <a:p>
            <a:pPr lvl="0"/>
            <a:endParaRPr lang="zh-CN" altLang="en-US"/>
          </a:p>
        </p:txBody>
      </p:sp>
      <p:sp>
        <p:nvSpPr>
          <p:cNvPr id="4" name="灯片编号占位符 3"/>
          <p:cNvSpPr>
            <a:spLocks noGrp="1"/>
          </p:cNvSpPr>
          <p:nvPr>
            <p:ph type="sldNum" sz="quarter" idx="10"/>
          </p:nvPr>
        </p:nvSpPr>
        <p:spPr/>
        <p:txBody>
          <a:bodyPr lIns="91440" tIns="45720" rIns="91440" bIns="45720" rtlCol="0" anchor="b"/>
          <a:lstStyle/>
          <a:p>
            <a:pPr marL="0" marR="0" lvl="0" indent="0" algn="r" defTabSz="914400" rtl="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72705" name="幻灯片图像占位符 1"/>
          <p:cNvSpPr>
            <a:spLocks noGrp="1" noRot="1" noChangeAspect="1"/>
          </p:cNvSpPr>
          <p:nvPr>
            <p:ph type="sldImg"/>
          </p:nvPr>
        </p:nvSpPr>
        <p:spPr>
          <a:xfrm>
            <a:off x="1143000" y="685800"/>
            <a:ext cx="4572000" cy="3429000"/>
          </a:xfrm>
          <a:ln/>
        </p:spPr>
      </p:sp>
      <p:sp>
        <p:nvSpPr>
          <p:cNvPr id="72706" name="备注占位符 2"/>
          <p:cNvSpPr>
            <a:spLocks noGrp="1"/>
          </p:cNvSpPr>
          <p:nvPr>
            <p:ph type="body"/>
          </p:nvPr>
        </p:nvSpPr>
        <p:spPr>
          <a:ln/>
        </p:spPr>
        <p:txBody>
          <a:bodyPr lIns="91440" tIns="45720" rIns="91440" bIns="45720" anchor="t"/>
          <a:p>
            <a:pPr lvl="0"/>
            <a:endParaRPr lang="zh-CN" altLang="en-US"/>
          </a:p>
        </p:txBody>
      </p:sp>
      <p:sp>
        <p:nvSpPr>
          <p:cNvPr id="4" name="灯片编号占位符 3"/>
          <p:cNvSpPr>
            <a:spLocks noGrp="1"/>
          </p:cNvSpPr>
          <p:nvPr>
            <p:ph type="sldNum" sz="quarter" idx="10"/>
          </p:nvPr>
        </p:nvSpPr>
        <p:spPr/>
        <p:txBody>
          <a:bodyPr lIns="91440" tIns="45720" rIns="91440" bIns="45720" rtlCol="0" anchor="b"/>
          <a:lstStyle/>
          <a:p>
            <a:pPr marL="0" marR="0" lvl="0" indent="0" algn="r" defTabSz="914400" rtl="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74753" name="幻灯片图像占位符 1"/>
          <p:cNvSpPr>
            <a:spLocks noGrp="1" noRot="1" noChangeAspect="1"/>
          </p:cNvSpPr>
          <p:nvPr>
            <p:ph type="sldImg"/>
          </p:nvPr>
        </p:nvSpPr>
        <p:spPr>
          <a:xfrm>
            <a:off x="1143000" y="685800"/>
            <a:ext cx="4572000" cy="3429000"/>
          </a:xfrm>
          <a:ln/>
        </p:spPr>
      </p:sp>
      <p:sp>
        <p:nvSpPr>
          <p:cNvPr id="74754" name="备注占位符 2"/>
          <p:cNvSpPr>
            <a:spLocks noGrp="1"/>
          </p:cNvSpPr>
          <p:nvPr>
            <p:ph type="body"/>
          </p:nvPr>
        </p:nvSpPr>
        <p:spPr>
          <a:ln/>
        </p:spPr>
        <p:txBody>
          <a:bodyPr lIns="91440" tIns="45720" rIns="91440" bIns="45720" anchor="t"/>
          <a:p>
            <a:pPr lvl="0"/>
            <a:endParaRPr lang="zh-CN" altLang="en-US"/>
          </a:p>
        </p:txBody>
      </p:sp>
      <p:sp>
        <p:nvSpPr>
          <p:cNvPr id="4" name="灯片编号占位符 3"/>
          <p:cNvSpPr>
            <a:spLocks noGrp="1"/>
          </p:cNvSpPr>
          <p:nvPr>
            <p:ph type="sldNum" sz="quarter" idx="10"/>
          </p:nvPr>
        </p:nvSpPr>
        <p:spPr/>
        <p:txBody>
          <a:bodyPr lIns="91440" tIns="45720" rIns="91440" bIns="45720" rtlCol="0" anchor="b"/>
          <a:lstStyle/>
          <a:p>
            <a:pPr marL="0" marR="0" lvl="0" indent="0" algn="r" defTabSz="914400" rtl="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p:cNvSpPr>
          <p:nvPr>
            <p:ph type="sldImg"/>
          </p:nvPr>
        </p:nvSpPr>
        <p:spPr>
          <a:xfrm>
            <a:off x="1143000" y="685800"/>
            <a:ext cx="4572000" cy="3429000"/>
          </a:xfrm>
          <a:ln/>
        </p:spPr>
      </p:sp>
      <p:sp>
        <p:nvSpPr>
          <p:cNvPr id="39938" name="备注占位符 2"/>
          <p:cNvSpPr>
            <a:spLocks noGrp="1"/>
          </p:cNvSpPr>
          <p:nvPr>
            <p:ph type="body"/>
          </p:nvPr>
        </p:nvSpPr>
        <p:spPr>
          <a:ln/>
        </p:spPr>
        <p:txBody>
          <a:bodyPr lIns="91440" tIns="45720" rIns="91440" bIns="45720" anchor="t"/>
          <a:p>
            <a:pPr lvl="0"/>
            <a:endParaRPr lang="zh-CN" altLang="en-US"/>
          </a:p>
        </p:txBody>
      </p:sp>
      <p:sp>
        <p:nvSpPr>
          <p:cNvPr id="4" name="灯片编号占位符 3"/>
          <p:cNvSpPr>
            <a:spLocks noGrp="1"/>
          </p:cNvSpPr>
          <p:nvPr>
            <p:ph type="sldNum" sz="quarter" idx="10"/>
          </p:nvPr>
        </p:nvSpPr>
        <p:spPr/>
        <p:txBody>
          <a:bodyPr lIns="91440" tIns="45720" rIns="91440" bIns="45720" rtlCol="0" anchor="b"/>
          <a:lstStyle/>
          <a:p>
            <a:pPr marL="0" marR="0" lvl="0" indent="0" algn="r" defTabSz="914400" rtl="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76801" name="幻灯片图像占位符 1"/>
          <p:cNvSpPr>
            <a:spLocks noGrp="1" noRot="1" noChangeAspect="1"/>
          </p:cNvSpPr>
          <p:nvPr>
            <p:ph type="sldImg"/>
          </p:nvPr>
        </p:nvSpPr>
        <p:spPr>
          <a:xfrm>
            <a:off x="1143000" y="685800"/>
            <a:ext cx="4572000" cy="3429000"/>
          </a:xfrm>
          <a:ln/>
        </p:spPr>
      </p:sp>
      <p:sp>
        <p:nvSpPr>
          <p:cNvPr id="76802" name="备注占位符 2"/>
          <p:cNvSpPr>
            <a:spLocks noGrp="1"/>
          </p:cNvSpPr>
          <p:nvPr>
            <p:ph type="body"/>
          </p:nvPr>
        </p:nvSpPr>
        <p:spPr>
          <a:ln/>
        </p:spPr>
        <p:txBody>
          <a:bodyPr lIns="91440" tIns="45720" rIns="91440" bIns="45720" anchor="t"/>
          <a:p>
            <a:pPr lvl="0"/>
            <a:endParaRPr lang="zh-CN" altLang="en-US"/>
          </a:p>
        </p:txBody>
      </p:sp>
      <p:sp>
        <p:nvSpPr>
          <p:cNvPr id="4" name="灯片编号占位符 3"/>
          <p:cNvSpPr>
            <a:spLocks noGrp="1"/>
          </p:cNvSpPr>
          <p:nvPr>
            <p:ph type="sldNum" sz="quarter" idx="10"/>
          </p:nvPr>
        </p:nvSpPr>
        <p:spPr/>
        <p:txBody>
          <a:bodyPr lIns="91440" tIns="45720" rIns="91440" bIns="45720" rtlCol="0" anchor="b"/>
          <a:lstStyle/>
          <a:p>
            <a:pPr marL="0" marR="0" lvl="0" indent="0" algn="r" defTabSz="914400" rtl="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78849" name="幻灯片图像占位符 1"/>
          <p:cNvSpPr>
            <a:spLocks noGrp="1" noRot="1" noChangeAspect="1"/>
          </p:cNvSpPr>
          <p:nvPr>
            <p:ph type="sldImg"/>
          </p:nvPr>
        </p:nvSpPr>
        <p:spPr>
          <a:xfrm>
            <a:off x="1143000" y="685800"/>
            <a:ext cx="4572000" cy="3429000"/>
          </a:xfrm>
          <a:ln/>
        </p:spPr>
      </p:sp>
      <p:sp>
        <p:nvSpPr>
          <p:cNvPr id="78850" name="备注占位符 2"/>
          <p:cNvSpPr>
            <a:spLocks noGrp="1"/>
          </p:cNvSpPr>
          <p:nvPr>
            <p:ph type="body"/>
          </p:nvPr>
        </p:nvSpPr>
        <p:spPr>
          <a:ln/>
        </p:spPr>
        <p:txBody>
          <a:bodyPr lIns="91440" tIns="45720" rIns="91440" bIns="45720" anchor="t"/>
          <a:p>
            <a:pPr lvl="0"/>
            <a:endParaRPr lang="zh-CN" altLang="en-US"/>
          </a:p>
        </p:txBody>
      </p:sp>
      <p:sp>
        <p:nvSpPr>
          <p:cNvPr id="4" name="灯片编号占位符 3"/>
          <p:cNvSpPr>
            <a:spLocks noGrp="1"/>
          </p:cNvSpPr>
          <p:nvPr>
            <p:ph type="sldNum" sz="quarter" idx="10"/>
          </p:nvPr>
        </p:nvSpPr>
        <p:spPr/>
        <p:txBody>
          <a:bodyPr lIns="91440" tIns="45720" rIns="91440" bIns="45720" rtlCol="0" anchor="b"/>
          <a:lstStyle/>
          <a:p>
            <a:pPr marL="0" marR="0" lvl="0" indent="0" algn="r" defTabSz="914400" rtl="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80897" name="幻灯片图像占位符 1"/>
          <p:cNvSpPr>
            <a:spLocks noGrp="1" noRot="1" noChangeAspect="1"/>
          </p:cNvSpPr>
          <p:nvPr>
            <p:ph type="sldImg"/>
          </p:nvPr>
        </p:nvSpPr>
        <p:spPr>
          <a:xfrm>
            <a:off x="1143000" y="685800"/>
            <a:ext cx="4572000" cy="3429000"/>
          </a:xfrm>
          <a:ln/>
        </p:spPr>
      </p:sp>
      <p:sp>
        <p:nvSpPr>
          <p:cNvPr id="80898" name="备注占位符 2"/>
          <p:cNvSpPr>
            <a:spLocks noGrp="1"/>
          </p:cNvSpPr>
          <p:nvPr>
            <p:ph type="body"/>
          </p:nvPr>
        </p:nvSpPr>
        <p:spPr>
          <a:ln/>
        </p:spPr>
        <p:txBody>
          <a:bodyPr lIns="91440" tIns="45720" rIns="91440" bIns="45720" anchor="t"/>
          <a:p>
            <a:pPr lvl="0"/>
            <a:endParaRPr lang="zh-CN" altLang="en-US"/>
          </a:p>
        </p:txBody>
      </p:sp>
      <p:sp>
        <p:nvSpPr>
          <p:cNvPr id="4" name="灯片编号占位符 3"/>
          <p:cNvSpPr>
            <a:spLocks noGrp="1"/>
          </p:cNvSpPr>
          <p:nvPr>
            <p:ph type="sldNum" sz="quarter" idx="10"/>
          </p:nvPr>
        </p:nvSpPr>
        <p:spPr/>
        <p:txBody>
          <a:bodyPr lIns="91440" tIns="45720" rIns="91440" bIns="45720" rtlCol="0" anchor="b"/>
          <a:lstStyle/>
          <a:p>
            <a:pPr marL="0" marR="0" lvl="0" indent="0" algn="r" defTabSz="914400" rtl="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82945" name="幻灯片图像占位符 1"/>
          <p:cNvSpPr>
            <a:spLocks noGrp="1" noRot="1" noChangeAspect="1"/>
          </p:cNvSpPr>
          <p:nvPr>
            <p:ph type="sldImg"/>
          </p:nvPr>
        </p:nvSpPr>
        <p:spPr>
          <a:xfrm>
            <a:off x="1143000" y="685800"/>
            <a:ext cx="4572000" cy="3429000"/>
          </a:xfrm>
          <a:ln/>
        </p:spPr>
      </p:sp>
      <p:sp>
        <p:nvSpPr>
          <p:cNvPr id="82946" name="备注占位符 2"/>
          <p:cNvSpPr>
            <a:spLocks noGrp="1"/>
          </p:cNvSpPr>
          <p:nvPr>
            <p:ph type="body"/>
          </p:nvPr>
        </p:nvSpPr>
        <p:spPr>
          <a:ln/>
        </p:spPr>
        <p:txBody>
          <a:bodyPr lIns="91440" tIns="45720" rIns="91440" bIns="45720" anchor="t"/>
          <a:p>
            <a:pPr lvl="0"/>
            <a:endParaRPr lang="zh-CN" altLang="en-US"/>
          </a:p>
        </p:txBody>
      </p:sp>
      <p:sp>
        <p:nvSpPr>
          <p:cNvPr id="4" name="灯片编号占位符 3"/>
          <p:cNvSpPr>
            <a:spLocks noGrp="1"/>
          </p:cNvSpPr>
          <p:nvPr>
            <p:ph type="sldNum" sz="quarter" idx="10"/>
          </p:nvPr>
        </p:nvSpPr>
        <p:spPr/>
        <p:txBody>
          <a:bodyPr lIns="91440" tIns="45720" rIns="91440" bIns="45720" rtlCol="0" anchor="b"/>
          <a:lstStyle/>
          <a:p>
            <a:pPr marL="0" marR="0" lvl="0" indent="0" algn="r" defTabSz="914400" rtl="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cs typeface="+mn-c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84993" name="幻灯片图像占位符 1"/>
          <p:cNvSpPr>
            <a:spLocks noGrp="1" noRot="1" noChangeAspect="1"/>
          </p:cNvSpPr>
          <p:nvPr>
            <p:ph type="sldImg"/>
          </p:nvPr>
        </p:nvSpPr>
        <p:spPr>
          <a:xfrm>
            <a:off x="1143000" y="685800"/>
            <a:ext cx="4572000" cy="3429000"/>
          </a:xfrm>
          <a:ln/>
        </p:spPr>
      </p:sp>
      <p:sp>
        <p:nvSpPr>
          <p:cNvPr id="84994" name="备注占位符 2"/>
          <p:cNvSpPr>
            <a:spLocks noGrp="1"/>
          </p:cNvSpPr>
          <p:nvPr>
            <p:ph type="body"/>
          </p:nvPr>
        </p:nvSpPr>
        <p:spPr>
          <a:ln/>
        </p:spPr>
        <p:txBody>
          <a:bodyPr lIns="91440" tIns="45720" rIns="91440" bIns="45720" anchor="t"/>
          <a:p>
            <a:pPr lvl="0"/>
            <a:endParaRPr lang="zh-CN" altLang="en-US"/>
          </a:p>
        </p:txBody>
      </p:sp>
      <p:sp>
        <p:nvSpPr>
          <p:cNvPr id="4" name="灯片编号占位符 3"/>
          <p:cNvSpPr>
            <a:spLocks noGrp="1"/>
          </p:cNvSpPr>
          <p:nvPr>
            <p:ph type="sldNum" sz="quarter" idx="10"/>
          </p:nvPr>
        </p:nvSpPr>
        <p:spPr/>
        <p:txBody>
          <a:bodyPr lIns="91440" tIns="45720" rIns="91440" bIns="45720" rtlCol="0" anchor="b"/>
          <a:lstStyle/>
          <a:p>
            <a:pPr marL="0" marR="0" lvl="0" indent="0" algn="r" defTabSz="914400" rtl="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cs typeface="+mn-cs"/>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87041" name="幻灯片图像占位符 1"/>
          <p:cNvSpPr>
            <a:spLocks noGrp="1" noRot="1" noChangeAspect="1"/>
          </p:cNvSpPr>
          <p:nvPr>
            <p:ph type="sldImg"/>
          </p:nvPr>
        </p:nvSpPr>
        <p:spPr>
          <a:xfrm>
            <a:off x="1143000" y="685800"/>
            <a:ext cx="4572000" cy="3429000"/>
          </a:xfrm>
          <a:ln/>
        </p:spPr>
      </p:sp>
      <p:sp>
        <p:nvSpPr>
          <p:cNvPr id="87042" name="备注占位符 2"/>
          <p:cNvSpPr>
            <a:spLocks noGrp="1"/>
          </p:cNvSpPr>
          <p:nvPr>
            <p:ph type="body"/>
          </p:nvPr>
        </p:nvSpPr>
        <p:spPr>
          <a:ln/>
        </p:spPr>
        <p:txBody>
          <a:bodyPr lIns="91440" tIns="45720" rIns="91440" bIns="45720" anchor="t"/>
          <a:p>
            <a:pPr lvl="0"/>
            <a:endParaRPr lang="zh-CN" altLang="en-US"/>
          </a:p>
        </p:txBody>
      </p:sp>
      <p:sp>
        <p:nvSpPr>
          <p:cNvPr id="87043" name="灯片编号占位符 3"/>
          <p:cNvSpPr>
            <a:spLocks noGrp="1"/>
          </p:cNvSpPr>
          <p:nvPr>
            <p:ph type="sldNum" sz="quarter"/>
          </p:nvPr>
        </p:nvSpPr>
        <p:spPr>
          <a:xfrm>
            <a:off x="3884613" y="8685213"/>
            <a:ext cx="2971800" cy="458787"/>
          </a:xfrm>
          <a:prstGeom prst="rect">
            <a:avLst/>
          </a:prstGeom>
          <a:noFill/>
          <a:ln w="9525">
            <a:noFill/>
          </a:ln>
        </p:spPr>
        <p:txBody>
          <a:bodyPr vert="horz" lIns="91440" tIns="45720" rIns="91440" bIns="45720" anchor="b"/>
          <a:p>
            <a:pPr lvl="0" algn="r"/>
            <a:fld id="{9A0DB2DC-4C9A-4742-B13C-FB6460FD3503}" type="slidenum">
              <a:rPr lang="zh-CN" altLang="en-US" sz="1200"/>
            </a:fld>
            <a:endParaRPr lang="zh-CN" altLang="en-US"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89089" name="幻灯片图像占位符 1"/>
          <p:cNvSpPr>
            <a:spLocks noGrp="1" noRot="1" noChangeAspect="1"/>
          </p:cNvSpPr>
          <p:nvPr>
            <p:ph type="sldImg"/>
          </p:nvPr>
        </p:nvSpPr>
        <p:spPr>
          <a:xfrm>
            <a:off x="1143000" y="685800"/>
            <a:ext cx="4572000" cy="3429000"/>
          </a:xfrm>
          <a:ln/>
        </p:spPr>
      </p:sp>
      <p:sp>
        <p:nvSpPr>
          <p:cNvPr id="89090" name="备注占位符 2"/>
          <p:cNvSpPr>
            <a:spLocks noGrp="1"/>
          </p:cNvSpPr>
          <p:nvPr>
            <p:ph type="body"/>
          </p:nvPr>
        </p:nvSpPr>
        <p:spPr>
          <a:ln/>
        </p:spPr>
        <p:txBody>
          <a:bodyPr lIns="91440" tIns="45720" rIns="91440" bIns="45720" anchor="t"/>
          <a:p>
            <a:pPr lvl="0"/>
            <a:endParaRPr lang="zh-CN" altLang="en-US"/>
          </a:p>
        </p:txBody>
      </p:sp>
      <p:sp>
        <p:nvSpPr>
          <p:cNvPr id="4" name="灯片编号占位符 3"/>
          <p:cNvSpPr>
            <a:spLocks noGrp="1"/>
          </p:cNvSpPr>
          <p:nvPr>
            <p:ph type="sldNum" sz="quarter" idx="10"/>
          </p:nvPr>
        </p:nvSpPr>
        <p:spPr/>
        <p:txBody>
          <a:bodyPr lIns="91440" tIns="45720" rIns="91440" bIns="45720" rtlCol="0" anchor="b"/>
          <a:lstStyle/>
          <a:p>
            <a:pPr marL="0" marR="0" lvl="0" indent="0" algn="r" defTabSz="914400" rtl="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cs typeface="+mn-cs"/>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91137" name="幻灯片图像占位符 1"/>
          <p:cNvSpPr>
            <a:spLocks noGrp="1" noRot="1" noChangeAspect="1"/>
          </p:cNvSpPr>
          <p:nvPr>
            <p:ph type="sldImg"/>
          </p:nvPr>
        </p:nvSpPr>
        <p:spPr>
          <a:xfrm>
            <a:off x="1143000" y="685800"/>
            <a:ext cx="4572000" cy="3429000"/>
          </a:xfrm>
          <a:ln/>
        </p:spPr>
      </p:sp>
      <p:sp>
        <p:nvSpPr>
          <p:cNvPr id="91138" name="备注占位符 2"/>
          <p:cNvSpPr>
            <a:spLocks noGrp="1"/>
          </p:cNvSpPr>
          <p:nvPr>
            <p:ph type="body"/>
          </p:nvPr>
        </p:nvSpPr>
        <p:spPr>
          <a:ln/>
        </p:spPr>
        <p:txBody>
          <a:bodyPr lIns="91440" tIns="45720" rIns="91440" bIns="45720" anchor="t"/>
          <a:p>
            <a:pPr lvl="0"/>
            <a:endParaRPr lang="zh-CN" altLang="en-US"/>
          </a:p>
        </p:txBody>
      </p:sp>
      <p:sp>
        <p:nvSpPr>
          <p:cNvPr id="4" name="灯片编号占位符 3"/>
          <p:cNvSpPr>
            <a:spLocks noGrp="1"/>
          </p:cNvSpPr>
          <p:nvPr>
            <p:ph type="sldNum" sz="quarter" idx="10"/>
          </p:nvPr>
        </p:nvSpPr>
        <p:spPr/>
        <p:txBody>
          <a:bodyPr lIns="91440" tIns="45720" rIns="91440" bIns="45720" rtlCol="0" anchor="b"/>
          <a:lstStyle/>
          <a:p>
            <a:pPr marL="0" marR="0" lvl="0" indent="0" algn="r" defTabSz="914400" rtl="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cs typeface="+mn-cs"/>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93185" name="幻灯片图像占位符 1"/>
          <p:cNvSpPr>
            <a:spLocks noGrp="1" noRot="1" noChangeAspect="1"/>
          </p:cNvSpPr>
          <p:nvPr>
            <p:ph type="sldImg"/>
          </p:nvPr>
        </p:nvSpPr>
        <p:spPr>
          <a:xfrm>
            <a:off x="1143000" y="685800"/>
            <a:ext cx="4572000" cy="3429000"/>
          </a:xfrm>
          <a:ln/>
        </p:spPr>
      </p:sp>
      <p:sp>
        <p:nvSpPr>
          <p:cNvPr id="93186" name="备注占位符 2"/>
          <p:cNvSpPr>
            <a:spLocks noGrp="1"/>
          </p:cNvSpPr>
          <p:nvPr>
            <p:ph type="body"/>
          </p:nvPr>
        </p:nvSpPr>
        <p:spPr>
          <a:ln/>
        </p:spPr>
        <p:txBody>
          <a:bodyPr lIns="91440" tIns="45720" rIns="91440" bIns="45720" anchor="t"/>
          <a:p>
            <a:pPr lvl="0"/>
            <a:endParaRPr lang="zh-CN" altLang="en-US"/>
          </a:p>
        </p:txBody>
      </p:sp>
      <p:sp>
        <p:nvSpPr>
          <p:cNvPr id="4" name="灯片编号占位符 3"/>
          <p:cNvSpPr>
            <a:spLocks noGrp="1"/>
          </p:cNvSpPr>
          <p:nvPr>
            <p:ph type="sldNum" sz="quarter" idx="10"/>
          </p:nvPr>
        </p:nvSpPr>
        <p:spPr/>
        <p:txBody>
          <a:bodyPr lIns="91440" tIns="45720" rIns="91440" bIns="45720" rtlCol="0" anchor="b"/>
          <a:lstStyle/>
          <a:p>
            <a:pPr marL="0" marR="0" lvl="0" indent="0" algn="r" defTabSz="914400" rtl="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cs typeface="+mn-cs"/>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95233" name="幻灯片图像占位符 1"/>
          <p:cNvSpPr>
            <a:spLocks noGrp="1" noRot="1" noChangeAspect="1"/>
          </p:cNvSpPr>
          <p:nvPr>
            <p:ph type="sldImg"/>
          </p:nvPr>
        </p:nvSpPr>
        <p:spPr>
          <a:xfrm>
            <a:off x="1143000" y="685800"/>
            <a:ext cx="4572000" cy="3429000"/>
          </a:xfrm>
          <a:ln/>
        </p:spPr>
      </p:sp>
      <p:sp>
        <p:nvSpPr>
          <p:cNvPr id="95234" name="备注占位符 2"/>
          <p:cNvSpPr>
            <a:spLocks noGrp="1"/>
          </p:cNvSpPr>
          <p:nvPr>
            <p:ph type="body"/>
          </p:nvPr>
        </p:nvSpPr>
        <p:spPr>
          <a:ln/>
        </p:spPr>
        <p:txBody>
          <a:bodyPr lIns="91440" tIns="45720" rIns="91440" bIns="45720" anchor="t"/>
          <a:p>
            <a:pPr lvl="0"/>
            <a:endParaRPr lang="zh-CN" altLang="en-US"/>
          </a:p>
        </p:txBody>
      </p:sp>
      <p:sp>
        <p:nvSpPr>
          <p:cNvPr id="4" name="灯片编号占位符 3"/>
          <p:cNvSpPr>
            <a:spLocks noGrp="1"/>
          </p:cNvSpPr>
          <p:nvPr>
            <p:ph type="sldNum" sz="quarter" idx="10"/>
          </p:nvPr>
        </p:nvSpPr>
        <p:spPr/>
        <p:txBody>
          <a:bodyPr lIns="91440" tIns="45720" rIns="91440" bIns="45720" rtlCol="0" anchor="b"/>
          <a:lstStyle/>
          <a:p>
            <a:pPr marL="0" marR="0" lvl="0" indent="0" algn="r" defTabSz="914400" rtl="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5" name="幻灯片图像占位符 1"/>
          <p:cNvSpPr>
            <a:spLocks noGrp="1" noRot="1" noChangeAspect="1"/>
          </p:cNvSpPr>
          <p:nvPr>
            <p:ph type="sldImg"/>
          </p:nvPr>
        </p:nvSpPr>
        <p:spPr>
          <a:xfrm>
            <a:off x="1143000" y="685800"/>
            <a:ext cx="4572000" cy="3429000"/>
          </a:xfrm>
          <a:ln/>
        </p:spPr>
      </p:sp>
      <p:sp>
        <p:nvSpPr>
          <p:cNvPr id="41986" name="备注占位符 2"/>
          <p:cNvSpPr>
            <a:spLocks noGrp="1"/>
          </p:cNvSpPr>
          <p:nvPr>
            <p:ph type="body"/>
          </p:nvPr>
        </p:nvSpPr>
        <p:spPr>
          <a:ln/>
        </p:spPr>
        <p:txBody>
          <a:bodyPr lIns="91440" tIns="45720" rIns="91440" bIns="45720" anchor="t"/>
          <a:p>
            <a:pPr lvl="0"/>
            <a:endParaRPr lang="zh-CN" altLang="en-US"/>
          </a:p>
        </p:txBody>
      </p:sp>
      <p:sp>
        <p:nvSpPr>
          <p:cNvPr id="4" name="灯片编号占位符 3"/>
          <p:cNvSpPr>
            <a:spLocks noGrp="1"/>
          </p:cNvSpPr>
          <p:nvPr>
            <p:ph type="sldNum" sz="quarter" idx="10"/>
          </p:nvPr>
        </p:nvSpPr>
        <p:spPr/>
        <p:txBody>
          <a:bodyPr lIns="91440" tIns="45720" rIns="91440" bIns="45720" rtlCol="0" anchor="b"/>
          <a:lstStyle/>
          <a:p>
            <a:pPr marL="0" marR="0" lvl="0" indent="0" algn="r" defTabSz="914400" rtl="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cs typeface="+mn-cs"/>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97281" name="幻灯片图像占位符 1"/>
          <p:cNvSpPr>
            <a:spLocks noGrp="1" noRot="1" noChangeAspect="1"/>
          </p:cNvSpPr>
          <p:nvPr>
            <p:ph type="sldImg"/>
          </p:nvPr>
        </p:nvSpPr>
        <p:spPr>
          <a:xfrm>
            <a:off x="1143000" y="685800"/>
            <a:ext cx="4572000" cy="3429000"/>
          </a:xfrm>
          <a:ln/>
        </p:spPr>
      </p:sp>
      <p:sp>
        <p:nvSpPr>
          <p:cNvPr id="97282" name="备注占位符 2"/>
          <p:cNvSpPr>
            <a:spLocks noGrp="1"/>
          </p:cNvSpPr>
          <p:nvPr>
            <p:ph type="body"/>
          </p:nvPr>
        </p:nvSpPr>
        <p:spPr>
          <a:ln/>
        </p:spPr>
        <p:txBody>
          <a:bodyPr lIns="91440" tIns="45720" rIns="91440" bIns="45720" anchor="t"/>
          <a:p>
            <a:pPr lvl="0"/>
            <a:endParaRPr lang="zh-CN" altLang="en-US"/>
          </a:p>
        </p:txBody>
      </p:sp>
      <p:sp>
        <p:nvSpPr>
          <p:cNvPr id="4" name="灯片编号占位符 3"/>
          <p:cNvSpPr>
            <a:spLocks noGrp="1"/>
          </p:cNvSpPr>
          <p:nvPr>
            <p:ph type="sldNum" sz="quarter" idx="10"/>
          </p:nvPr>
        </p:nvSpPr>
        <p:spPr/>
        <p:txBody>
          <a:bodyPr lIns="91440" tIns="45720" rIns="91440" bIns="45720" rtlCol="0" anchor="b"/>
          <a:lstStyle/>
          <a:p>
            <a:pPr marL="0" marR="0" lvl="0" indent="0" algn="r" defTabSz="914400" rtl="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cs typeface="+mn-cs"/>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99329" name="幻灯片图像占位符 1"/>
          <p:cNvSpPr>
            <a:spLocks noGrp="1" noRot="1" noChangeAspect="1"/>
          </p:cNvSpPr>
          <p:nvPr>
            <p:ph type="sldImg"/>
          </p:nvPr>
        </p:nvSpPr>
        <p:spPr>
          <a:xfrm>
            <a:off x="1143000" y="685800"/>
            <a:ext cx="4572000" cy="3429000"/>
          </a:xfrm>
          <a:ln/>
        </p:spPr>
      </p:sp>
      <p:sp>
        <p:nvSpPr>
          <p:cNvPr id="99330" name="备注占位符 2"/>
          <p:cNvSpPr>
            <a:spLocks noGrp="1"/>
          </p:cNvSpPr>
          <p:nvPr>
            <p:ph type="body"/>
          </p:nvPr>
        </p:nvSpPr>
        <p:spPr>
          <a:ln/>
        </p:spPr>
        <p:txBody>
          <a:bodyPr lIns="91440" tIns="45720" rIns="91440" bIns="45720" anchor="t"/>
          <a:p>
            <a:pPr lvl="0"/>
            <a:endParaRPr lang="zh-CN" altLang="en-US"/>
          </a:p>
        </p:txBody>
      </p:sp>
      <p:sp>
        <p:nvSpPr>
          <p:cNvPr id="4" name="灯片编号占位符 3"/>
          <p:cNvSpPr>
            <a:spLocks noGrp="1"/>
          </p:cNvSpPr>
          <p:nvPr>
            <p:ph type="sldNum" sz="quarter" idx="10"/>
          </p:nvPr>
        </p:nvSpPr>
        <p:spPr/>
        <p:txBody>
          <a:bodyPr lIns="91440" tIns="45720" rIns="91440" bIns="45720" rtlCol="0" anchor="b"/>
          <a:lstStyle/>
          <a:p>
            <a:pPr marL="0" marR="0" lvl="0" indent="0" algn="r" defTabSz="914400" rtl="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cs typeface="+mn-cs"/>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1377" name="幻灯片图像占位符 1"/>
          <p:cNvSpPr>
            <a:spLocks noGrp="1" noRot="1" noChangeAspect="1"/>
          </p:cNvSpPr>
          <p:nvPr>
            <p:ph type="sldImg"/>
          </p:nvPr>
        </p:nvSpPr>
        <p:spPr>
          <a:xfrm>
            <a:off x="1143000" y="685800"/>
            <a:ext cx="4572000" cy="3429000"/>
          </a:xfrm>
          <a:ln/>
        </p:spPr>
      </p:sp>
      <p:sp>
        <p:nvSpPr>
          <p:cNvPr id="101378" name="备注占位符 2"/>
          <p:cNvSpPr>
            <a:spLocks noGrp="1"/>
          </p:cNvSpPr>
          <p:nvPr>
            <p:ph type="body"/>
          </p:nvPr>
        </p:nvSpPr>
        <p:spPr>
          <a:ln/>
        </p:spPr>
        <p:txBody>
          <a:bodyPr lIns="91440" tIns="45720" rIns="91440" bIns="45720" anchor="t"/>
          <a:p>
            <a:pPr lvl="0"/>
            <a:endParaRPr lang="zh-CN" altLang="en-US"/>
          </a:p>
        </p:txBody>
      </p:sp>
      <p:sp>
        <p:nvSpPr>
          <p:cNvPr id="4" name="灯片编号占位符 3"/>
          <p:cNvSpPr>
            <a:spLocks noGrp="1"/>
          </p:cNvSpPr>
          <p:nvPr>
            <p:ph type="sldNum" sz="quarter" idx="10"/>
          </p:nvPr>
        </p:nvSpPr>
        <p:spPr/>
        <p:txBody>
          <a:bodyPr lIns="91440" tIns="45720" rIns="91440" bIns="45720" rtlCol="0" anchor="b"/>
          <a:lstStyle/>
          <a:p>
            <a:pPr marL="0" marR="0" lvl="0" indent="0" algn="r" defTabSz="914400" rtl="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cs typeface="+mn-cs"/>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3425" name="幻灯片图像占位符 1"/>
          <p:cNvSpPr>
            <a:spLocks noGrp="1" noRot="1" noChangeAspect="1"/>
          </p:cNvSpPr>
          <p:nvPr>
            <p:ph type="sldImg"/>
          </p:nvPr>
        </p:nvSpPr>
        <p:spPr>
          <a:xfrm>
            <a:off x="1143000" y="685800"/>
            <a:ext cx="4572000" cy="3429000"/>
          </a:xfrm>
          <a:ln/>
        </p:spPr>
      </p:sp>
      <p:sp>
        <p:nvSpPr>
          <p:cNvPr id="103426" name="备注占位符 2"/>
          <p:cNvSpPr>
            <a:spLocks noGrp="1"/>
          </p:cNvSpPr>
          <p:nvPr>
            <p:ph type="body"/>
          </p:nvPr>
        </p:nvSpPr>
        <p:spPr>
          <a:ln/>
        </p:spPr>
        <p:txBody>
          <a:bodyPr lIns="91440" tIns="45720" rIns="91440" bIns="45720" anchor="t"/>
          <a:p>
            <a:pPr lvl="0"/>
            <a:endParaRPr lang="zh-CN" altLang="en-US"/>
          </a:p>
        </p:txBody>
      </p:sp>
      <p:sp>
        <p:nvSpPr>
          <p:cNvPr id="4" name="灯片编号占位符 3"/>
          <p:cNvSpPr>
            <a:spLocks noGrp="1"/>
          </p:cNvSpPr>
          <p:nvPr>
            <p:ph type="sldNum" sz="quarter" idx="10"/>
          </p:nvPr>
        </p:nvSpPr>
        <p:spPr/>
        <p:txBody>
          <a:bodyPr lIns="91440" tIns="45720" rIns="91440" bIns="45720" rtlCol="0" anchor="b"/>
          <a:lstStyle/>
          <a:p>
            <a:pPr marL="0" marR="0" lvl="0" indent="0" algn="r" defTabSz="914400" rtl="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cs typeface="+mn-cs"/>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5473" name="幻灯片图像占位符 1"/>
          <p:cNvSpPr>
            <a:spLocks noGrp="1" noRot="1" noChangeAspect="1"/>
          </p:cNvSpPr>
          <p:nvPr>
            <p:ph type="sldImg"/>
          </p:nvPr>
        </p:nvSpPr>
        <p:spPr>
          <a:xfrm>
            <a:off x="1143000" y="685800"/>
            <a:ext cx="4572000" cy="3429000"/>
          </a:xfrm>
          <a:ln/>
        </p:spPr>
      </p:sp>
      <p:sp>
        <p:nvSpPr>
          <p:cNvPr id="105474" name="备注占位符 2"/>
          <p:cNvSpPr>
            <a:spLocks noGrp="1"/>
          </p:cNvSpPr>
          <p:nvPr>
            <p:ph type="body"/>
          </p:nvPr>
        </p:nvSpPr>
        <p:spPr>
          <a:ln/>
        </p:spPr>
        <p:txBody>
          <a:bodyPr lIns="91440" tIns="45720" rIns="91440" bIns="45720" anchor="t"/>
          <a:p>
            <a:pPr lvl="0"/>
            <a:endParaRPr lang="zh-CN" altLang="en-US"/>
          </a:p>
        </p:txBody>
      </p:sp>
      <p:sp>
        <p:nvSpPr>
          <p:cNvPr id="105475" name="灯片编号占位符 3"/>
          <p:cNvSpPr>
            <a:spLocks noGrp="1"/>
          </p:cNvSpPr>
          <p:nvPr>
            <p:ph type="sldNum" sz="quarter"/>
          </p:nvPr>
        </p:nvSpPr>
        <p:spPr>
          <a:xfrm>
            <a:off x="3884613" y="8685213"/>
            <a:ext cx="2971800" cy="458787"/>
          </a:xfrm>
          <a:prstGeom prst="rect">
            <a:avLst/>
          </a:prstGeom>
          <a:noFill/>
          <a:ln w="9525">
            <a:noFill/>
          </a:ln>
        </p:spPr>
        <p:txBody>
          <a:bodyPr vert="horz" lIns="91440" tIns="45720" rIns="91440" bIns="45720" anchor="b"/>
          <a:p>
            <a:pPr lvl="0" algn="r"/>
            <a:fld id="{9A0DB2DC-4C9A-4742-B13C-FB6460FD3503}" type="slidenum">
              <a:rPr lang="zh-CN" altLang="en-US" sz="1200"/>
            </a:fld>
            <a:endParaRPr lang="zh-CN" altLang="en-US" sz="120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幻灯片图像占位符 1"/>
          <p:cNvSpPr>
            <a:spLocks noGrp="1" noRot="1" noChangeAspect="1"/>
          </p:cNvSpPr>
          <p:nvPr>
            <p:ph type="sldImg"/>
          </p:nvPr>
        </p:nvSpPr>
        <p:spPr>
          <a:xfrm>
            <a:off x="1143000" y="685800"/>
            <a:ext cx="4572000" cy="3429000"/>
          </a:xfrm>
          <a:ln/>
        </p:spPr>
      </p:sp>
      <p:sp>
        <p:nvSpPr>
          <p:cNvPr id="107522" name="备注占位符 2"/>
          <p:cNvSpPr>
            <a:spLocks noGrp="1"/>
          </p:cNvSpPr>
          <p:nvPr>
            <p:ph type="body"/>
          </p:nvPr>
        </p:nvSpPr>
        <p:spPr>
          <a:ln/>
        </p:spPr>
        <p:txBody>
          <a:bodyPr lIns="91440" tIns="45720" rIns="91440" bIns="45720" anchor="t"/>
          <a:p>
            <a:pPr lvl="0"/>
            <a:endParaRPr lang="zh-CN" altLang="en-US"/>
          </a:p>
        </p:txBody>
      </p:sp>
      <p:sp>
        <p:nvSpPr>
          <p:cNvPr id="107523" name="灯片编号占位符 3"/>
          <p:cNvSpPr>
            <a:spLocks noGrp="1"/>
          </p:cNvSpPr>
          <p:nvPr>
            <p:ph type="sldNum" sz="quarter"/>
          </p:nvPr>
        </p:nvSpPr>
        <p:spPr>
          <a:xfrm>
            <a:off x="3884613" y="8685213"/>
            <a:ext cx="2971800" cy="458787"/>
          </a:xfrm>
          <a:prstGeom prst="rect">
            <a:avLst/>
          </a:prstGeom>
          <a:noFill/>
          <a:ln w="9525">
            <a:noFill/>
          </a:ln>
        </p:spPr>
        <p:txBody>
          <a:bodyPr vert="horz" lIns="91440" tIns="45720" rIns="91440" bIns="45720" anchor="b"/>
          <a:p>
            <a:pPr lvl="0" algn="r"/>
            <a:fld id="{9A0DB2DC-4C9A-4742-B13C-FB6460FD3503}" type="slidenum">
              <a:rPr lang="zh-CN" altLang="en-US" sz="1200"/>
            </a:fld>
            <a:endParaRPr lang="zh-CN" altLang="en-US" sz="120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9569" name="幻灯片图像占位符 1"/>
          <p:cNvSpPr>
            <a:spLocks noGrp="1" noRot="1" noChangeAspect="1"/>
          </p:cNvSpPr>
          <p:nvPr>
            <p:ph type="sldImg"/>
          </p:nvPr>
        </p:nvSpPr>
        <p:spPr>
          <a:xfrm>
            <a:off x="1143000" y="685800"/>
            <a:ext cx="4572000" cy="3429000"/>
          </a:xfrm>
          <a:ln/>
        </p:spPr>
      </p:sp>
      <p:sp>
        <p:nvSpPr>
          <p:cNvPr id="109570" name="备注占位符 2"/>
          <p:cNvSpPr>
            <a:spLocks noGrp="1"/>
          </p:cNvSpPr>
          <p:nvPr>
            <p:ph type="body"/>
          </p:nvPr>
        </p:nvSpPr>
        <p:spPr>
          <a:ln/>
        </p:spPr>
        <p:txBody>
          <a:bodyPr lIns="91440" tIns="45720" rIns="91440" bIns="45720" anchor="t"/>
          <a:p>
            <a:pPr lvl="0"/>
            <a:endParaRPr lang="zh-CN" altLang="en-US"/>
          </a:p>
        </p:txBody>
      </p:sp>
      <p:sp>
        <p:nvSpPr>
          <p:cNvPr id="4" name="灯片编号占位符 3"/>
          <p:cNvSpPr>
            <a:spLocks noGrp="1"/>
          </p:cNvSpPr>
          <p:nvPr>
            <p:ph type="sldNum" sz="quarter" idx="10"/>
          </p:nvPr>
        </p:nvSpPr>
        <p:spPr/>
        <p:txBody>
          <a:bodyPr lIns="91440" tIns="45720" rIns="91440" bIns="45720" rtlCol="0" anchor="b"/>
          <a:lstStyle/>
          <a:p>
            <a:pPr marL="0" marR="0" lvl="0" indent="0" algn="r" defTabSz="914400" rtl="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cs typeface="+mn-cs"/>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11617" name="幻灯片图像占位符 1"/>
          <p:cNvSpPr>
            <a:spLocks noGrp="1" noRot="1" noChangeAspect="1"/>
          </p:cNvSpPr>
          <p:nvPr>
            <p:ph type="sldImg"/>
          </p:nvPr>
        </p:nvSpPr>
        <p:spPr>
          <a:xfrm>
            <a:off x="1143000" y="685800"/>
            <a:ext cx="4572000" cy="3429000"/>
          </a:xfrm>
          <a:ln/>
        </p:spPr>
      </p:sp>
      <p:sp>
        <p:nvSpPr>
          <p:cNvPr id="111618" name="备注占位符 2"/>
          <p:cNvSpPr>
            <a:spLocks noGrp="1"/>
          </p:cNvSpPr>
          <p:nvPr>
            <p:ph type="body"/>
          </p:nvPr>
        </p:nvSpPr>
        <p:spPr>
          <a:ln/>
        </p:spPr>
        <p:txBody>
          <a:bodyPr lIns="91440" tIns="45720" rIns="91440" bIns="45720" anchor="t"/>
          <a:p>
            <a:pPr lvl="0"/>
            <a:endParaRPr lang="zh-CN" altLang="en-US"/>
          </a:p>
        </p:txBody>
      </p:sp>
      <p:sp>
        <p:nvSpPr>
          <p:cNvPr id="4" name="灯片编号占位符 3"/>
          <p:cNvSpPr>
            <a:spLocks noGrp="1"/>
          </p:cNvSpPr>
          <p:nvPr>
            <p:ph type="sldNum" sz="quarter" idx="10"/>
          </p:nvPr>
        </p:nvSpPr>
        <p:spPr/>
        <p:txBody>
          <a:bodyPr lIns="91440" tIns="45720" rIns="91440" bIns="45720" rtlCol="0" anchor="b"/>
          <a:lstStyle/>
          <a:p>
            <a:pPr marL="0" marR="0" lvl="0" indent="0" algn="r" defTabSz="914400" rtl="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cs typeface="+mn-cs"/>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13665" name="幻灯片图像占位符 1"/>
          <p:cNvSpPr>
            <a:spLocks noGrp="1" noRot="1" noChangeAspect="1"/>
          </p:cNvSpPr>
          <p:nvPr>
            <p:ph type="sldImg"/>
          </p:nvPr>
        </p:nvSpPr>
        <p:spPr>
          <a:xfrm>
            <a:off x="1143000" y="685800"/>
            <a:ext cx="4572000" cy="3429000"/>
          </a:xfrm>
          <a:ln/>
        </p:spPr>
      </p:sp>
      <p:sp>
        <p:nvSpPr>
          <p:cNvPr id="113666" name="备注占位符 2"/>
          <p:cNvSpPr>
            <a:spLocks noGrp="1"/>
          </p:cNvSpPr>
          <p:nvPr>
            <p:ph type="body"/>
          </p:nvPr>
        </p:nvSpPr>
        <p:spPr>
          <a:ln/>
        </p:spPr>
        <p:txBody>
          <a:bodyPr lIns="91440" tIns="45720" rIns="91440" bIns="45720" anchor="t"/>
          <a:p>
            <a:pPr lvl="0"/>
            <a:endParaRPr lang="zh-CN" altLang="en-US"/>
          </a:p>
        </p:txBody>
      </p:sp>
      <p:sp>
        <p:nvSpPr>
          <p:cNvPr id="4" name="灯片编号占位符 3"/>
          <p:cNvSpPr>
            <a:spLocks noGrp="1"/>
          </p:cNvSpPr>
          <p:nvPr>
            <p:ph type="sldNum" sz="quarter" idx="10"/>
          </p:nvPr>
        </p:nvSpPr>
        <p:spPr/>
        <p:txBody>
          <a:bodyPr lIns="91440" tIns="45720" rIns="91440" bIns="45720" rtlCol="0" anchor="b"/>
          <a:lstStyle/>
          <a:p>
            <a:pPr marL="0" marR="0" lvl="0" indent="0" algn="r" defTabSz="914400" rtl="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cs typeface="+mn-cs"/>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15713" name="幻灯片图像占位符 1"/>
          <p:cNvSpPr>
            <a:spLocks noGrp="1" noRot="1" noChangeAspect="1"/>
          </p:cNvSpPr>
          <p:nvPr>
            <p:ph type="sldImg"/>
          </p:nvPr>
        </p:nvSpPr>
        <p:spPr>
          <a:xfrm>
            <a:off x="1143000" y="685800"/>
            <a:ext cx="4572000" cy="3429000"/>
          </a:xfrm>
          <a:ln/>
        </p:spPr>
      </p:sp>
      <p:sp>
        <p:nvSpPr>
          <p:cNvPr id="115714" name="备注占位符 2"/>
          <p:cNvSpPr>
            <a:spLocks noGrp="1"/>
          </p:cNvSpPr>
          <p:nvPr>
            <p:ph type="body"/>
          </p:nvPr>
        </p:nvSpPr>
        <p:spPr>
          <a:ln/>
        </p:spPr>
        <p:txBody>
          <a:bodyPr lIns="91440" tIns="45720" rIns="91440" bIns="45720" anchor="t"/>
          <a:p>
            <a:pPr lvl="0"/>
            <a:endParaRPr lang="zh-CN" altLang="en-US"/>
          </a:p>
        </p:txBody>
      </p:sp>
      <p:sp>
        <p:nvSpPr>
          <p:cNvPr id="4" name="灯片编号占位符 3"/>
          <p:cNvSpPr>
            <a:spLocks noGrp="1"/>
          </p:cNvSpPr>
          <p:nvPr>
            <p:ph type="sldNum" sz="quarter" idx="10"/>
          </p:nvPr>
        </p:nvSpPr>
        <p:spPr/>
        <p:txBody>
          <a:bodyPr lIns="91440" tIns="45720" rIns="91440" bIns="45720" rtlCol="0" anchor="b"/>
          <a:lstStyle/>
          <a:p>
            <a:pPr marL="0" marR="0" lvl="0" indent="0" algn="r" defTabSz="914400" rtl="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3" name="幻灯片图像占位符 1"/>
          <p:cNvSpPr>
            <a:spLocks noGrp="1" noRot="1" noChangeAspect="1"/>
          </p:cNvSpPr>
          <p:nvPr>
            <p:ph type="sldImg"/>
          </p:nvPr>
        </p:nvSpPr>
        <p:spPr>
          <a:xfrm>
            <a:off x="1143000" y="685800"/>
            <a:ext cx="4572000" cy="3429000"/>
          </a:xfrm>
          <a:ln/>
        </p:spPr>
      </p:sp>
      <p:sp>
        <p:nvSpPr>
          <p:cNvPr id="44034" name="备注占位符 2"/>
          <p:cNvSpPr>
            <a:spLocks noGrp="1"/>
          </p:cNvSpPr>
          <p:nvPr>
            <p:ph type="body"/>
          </p:nvPr>
        </p:nvSpPr>
        <p:spPr>
          <a:ln/>
        </p:spPr>
        <p:txBody>
          <a:bodyPr lIns="91440" tIns="45720" rIns="91440" bIns="45720" anchor="t"/>
          <a:p>
            <a:pPr lvl="0"/>
            <a:endParaRPr lang="zh-CN" altLang="en-US"/>
          </a:p>
        </p:txBody>
      </p:sp>
      <p:sp>
        <p:nvSpPr>
          <p:cNvPr id="4" name="灯片编号占位符 3"/>
          <p:cNvSpPr>
            <a:spLocks noGrp="1"/>
          </p:cNvSpPr>
          <p:nvPr>
            <p:ph type="sldNum" sz="quarter" idx="10"/>
          </p:nvPr>
        </p:nvSpPr>
        <p:spPr/>
        <p:txBody>
          <a:bodyPr lIns="91440" tIns="45720" rIns="91440" bIns="45720" rtlCol="0" anchor="b"/>
          <a:lstStyle/>
          <a:p>
            <a:pPr marL="0" marR="0" lvl="0" indent="0" algn="r" defTabSz="914400" rtl="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cs typeface="+mn-cs"/>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17761" name="幻灯片图像占位符 1"/>
          <p:cNvSpPr>
            <a:spLocks noGrp="1" noRot="1" noChangeAspect="1"/>
          </p:cNvSpPr>
          <p:nvPr>
            <p:ph type="sldImg"/>
          </p:nvPr>
        </p:nvSpPr>
        <p:spPr>
          <a:xfrm>
            <a:off x="1143000" y="685800"/>
            <a:ext cx="4572000" cy="3429000"/>
          </a:xfrm>
          <a:ln/>
        </p:spPr>
      </p:sp>
      <p:sp>
        <p:nvSpPr>
          <p:cNvPr id="117762" name="备注占位符 2"/>
          <p:cNvSpPr>
            <a:spLocks noGrp="1"/>
          </p:cNvSpPr>
          <p:nvPr>
            <p:ph type="body"/>
          </p:nvPr>
        </p:nvSpPr>
        <p:spPr>
          <a:ln/>
        </p:spPr>
        <p:txBody>
          <a:bodyPr lIns="91440" tIns="45720" rIns="91440" bIns="45720" anchor="t"/>
          <a:p>
            <a:pPr lvl="0"/>
            <a:endParaRPr lang="zh-CN" altLang="en-US"/>
          </a:p>
        </p:txBody>
      </p:sp>
      <p:sp>
        <p:nvSpPr>
          <p:cNvPr id="4" name="灯片编号占位符 3"/>
          <p:cNvSpPr>
            <a:spLocks noGrp="1"/>
          </p:cNvSpPr>
          <p:nvPr>
            <p:ph type="sldNum" sz="quarter" idx="10"/>
          </p:nvPr>
        </p:nvSpPr>
        <p:spPr/>
        <p:txBody>
          <a:bodyPr lIns="91440" tIns="45720" rIns="91440" bIns="45720" rtlCol="0" anchor="b"/>
          <a:lstStyle/>
          <a:p>
            <a:pPr marL="0" marR="0" lvl="0" indent="0" algn="r" defTabSz="914400" rtl="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cs typeface="+mn-cs"/>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19809" name="幻灯片图像占位符 1"/>
          <p:cNvSpPr>
            <a:spLocks noGrp="1" noRot="1" noChangeAspect="1"/>
          </p:cNvSpPr>
          <p:nvPr>
            <p:ph type="sldImg"/>
          </p:nvPr>
        </p:nvSpPr>
        <p:spPr>
          <a:xfrm>
            <a:off x="1143000" y="685800"/>
            <a:ext cx="4572000" cy="3429000"/>
          </a:xfrm>
          <a:ln/>
        </p:spPr>
      </p:sp>
      <p:sp>
        <p:nvSpPr>
          <p:cNvPr id="119810" name="备注占位符 2"/>
          <p:cNvSpPr>
            <a:spLocks noGrp="1"/>
          </p:cNvSpPr>
          <p:nvPr>
            <p:ph type="body"/>
          </p:nvPr>
        </p:nvSpPr>
        <p:spPr>
          <a:ln/>
        </p:spPr>
        <p:txBody>
          <a:bodyPr lIns="91440" tIns="45720" rIns="91440" bIns="45720" anchor="t"/>
          <a:p>
            <a:pPr lvl="0"/>
            <a:endParaRPr lang="zh-CN" altLang="en-US"/>
          </a:p>
        </p:txBody>
      </p:sp>
      <p:sp>
        <p:nvSpPr>
          <p:cNvPr id="4" name="灯片编号占位符 3"/>
          <p:cNvSpPr>
            <a:spLocks noGrp="1"/>
          </p:cNvSpPr>
          <p:nvPr>
            <p:ph type="sldNum" sz="quarter" idx="10"/>
          </p:nvPr>
        </p:nvSpPr>
        <p:spPr/>
        <p:txBody>
          <a:bodyPr lIns="91440" tIns="45720" rIns="91440" bIns="45720" rtlCol="0" anchor="b"/>
          <a:lstStyle/>
          <a:p>
            <a:pPr marL="0" marR="0" lvl="0" indent="0" algn="r" defTabSz="914400" rtl="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cs typeface="+mn-cs"/>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21857" name="幻灯片图像占位符 1"/>
          <p:cNvSpPr>
            <a:spLocks noGrp="1" noRot="1" noChangeAspect="1"/>
          </p:cNvSpPr>
          <p:nvPr>
            <p:ph type="sldImg"/>
          </p:nvPr>
        </p:nvSpPr>
        <p:spPr>
          <a:xfrm>
            <a:off x="1143000" y="685800"/>
            <a:ext cx="4572000" cy="3429000"/>
          </a:xfrm>
          <a:ln/>
        </p:spPr>
      </p:sp>
      <p:sp>
        <p:nvSpPr>
          <p:cNvPr id="121858" name="备注占位符 2"/>
          <p:cNvSpPr>
            <a:spLocks noGrp="1"/>
          </p:cNvSpPr>
          <p:nvPr>
            <p:ph type="body"/>
          </p:nvPr>
        </p:nvSpPr>
        <p:spPr>
          <a:ln/>
        </p:spPr>
        <p:txBody>
          <a:bodyPr lIns="91440" tIns="45720" rIns="91440" bIns="45720" anchor="t"/>
          <a:p>
            <a:pPr lvl="0"/>
            <a:endParaRPr lang="zh-CN" altLang="en-US"/>
          </a:p>
        </p:txBody>
      </p:sp>
      <p:sp>
        <p:nvSpPr>
          <p:cNvPr id="4" name="灯片编号占位符 3"/>
          <p:cNvSpPr>
            <a:spLocks noGrp="1"/>
          </p:cNvSpPr>
          <p:nvPr>
            <p:ph type="sldNum" sz="quarter" idx="10"/>
          </p:nvPr>
        </p:nvSpPr>
        <p:spPr/>
        <p:txBody>
          <a:bodyPr lIns="91440" tIns="45720" rIns="91440" bIns="45720" rtlCol="0" anchor="b"/>
          <a:lstStyle/>
          <a:p>
            <a:pPr marL="0" marR="0" lvl="0" indent="0" algn="r" defTabSz="914400" rtl="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cs typeface="+mn-cs"/>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23905" name="幻灯片图像占位符 1"/>
          <p:cNvSpPr>
            <a:spLocks noGrp="1" noRot="1" noChangeAspect="1"/>
          </p:cNvSpPr>
          <p:nvPr>
            <p:ph type="sldImg"/>
          </p:nvPr>
        </p:nvSpPr>
        <p:spPr>
          <a:xfrm>
            <a:off x="1143000" y="685800"/>
            <a:ext cx="4572000" cy="3429000"/>
          </a:xfrm>
          <a:ln/>
        </p:spPr>
      </p:sp>
      <p:sp>
        <p:nvSpPr>
          <p:cNvPr id="123906" name="备注占位符 2"/>
          <p:cNvSpPr>
            <a:spLocks noGrp="1"/>
          </p:cNvSpPr>
          <p:nvPr>
            <p:ph type="body"/>
          </p:nvPr>
        </p:nvSpPr>
        <p:spPr>
          <a:ln/>
        </p:spPr>
        <p:txBody>
          <a:bodyPr lIns="91440" tIns="45720" rIns="91440" bIns="45720" anchor="t"/>
          <a:p>
            <a:pPr lvl="0"/>
            <a:endParaRPr lang="zh-CN" altLang="en-US"/>
          </a:p>
        </p:txBody>
      </p:sp>
      <p:sp>
        <p:nvSpPr>
          <p:cNvPr id="4" name="灯片编号占位符 3"/>
          <p:cNvSpPr>
            <a:spLocks noGrp="1"/>
          </p:cNvSpPr>
          <p:nvPr>
            <p:ph type="sldNum" sz="quarter" idx="10"/>
          </p:nvPr>
        </p:nvSpPr>
        <p:spPr/>
        <p:txBody>
          <a:bodyPr lIns="91440" tIns="45720" rIns="91440" bIns="45720" rtlCol="0" anchor="b"/>
          <a:lstStyle/>
          <a:p>
            <a:pPr marL="0" marR="0" lvl="0" indent="0" algn="r" defTabSz="914400" rtl="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cs typeface="+mn-cs"/>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25953" name="幻灯片图像占位符 1"/>
          <p:cNvSpPr>
            <a:spLocks noGrp="1" noRot="1" noChangeAspect="1"/>
          </p:cNvSpPr>
          <p:nvPr>
            <p:ph type="sldImg"/>
          </p:nvPr>
        </p:nvSpPr>
        <p:spPr>
          <a:xfrm>
            <a:off x="1143000" y="685800"/>
            <a:ext cx="4572000" cy="3429000"/>
          </a:xfrm>
          <a:ln/>
        </p:spPr>
      </p:sp>
      <p:sp>
        <p:nvSpPr>
          <p:cNvPr id="125954" name="备注占位符 2"/>
          <p:cNvSpPr>
            <a:spLocks noGrp="1"/>
          </p:cNvSpPr>
          <p:nvPr>
            <p:ph type="body"/>
          </p:nvPr>
        </p:nvSpPr>
        <p:spPr>
          <a:ln/>
        </p:spPr>
        <p:txBody>
          <a:bodyPr lIns="91440" tIns="45720" rIns="91440" bIns="45720" anchor="t"/>
          <a:p>
            <a:pPr lvl="0"/>
            <a:endParaRPr lang="zh-CN" altLang="en-US"/>
          </a:p>
        </p:txBody>
      </p:sp>
      <p:sp>
        <p:nvSpPr>
          <p:cNvPr id="4" name="灯片编号占位符 3"/>
          <p:cNvSpPr>
            <a:spLocks noGrp="1"/>
          </p:cNvSpPr>
          <p:nvPr>
            <p:ph type="sldNum" sz="quarter" idx="10"/>
          </p:nvPr>
        </p:nvSpPr>
        <p:spPr/>
        <p:txBody>
          <a:bodyPr lIns="91440" tIns="45720" rIns="91440" bIns="45720" rtlCol="0" anchor="b"/>
          <a:lstStyle/>
          <a:p>
            <a:pPr marL="0" marR="0" lvl="0" indent="0" algn="r" defTabSz="914400" rtl="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cs typeface="+mn-cs"/>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28001" name="幻灯片图像占位符 1"/>
          <p:cNvSpPr>
            <a:spLocks noGrp="1" noRot="1" noChangeAspect="1"/>
          </p:cNvSpPr>
          <p:nvPr>
            <p:ph type="sldImg"/>
          </p:nvPr>
        </p:nvSpPr>
        <p:spPr>
          <a:xfrm>
            <a:off x="1143000" y="685800"/>
            <a:ext cx="4572000" cy="3429000"/>
          </a:xfrm>
          <a:ln/>
        </p:spPr>
      </p:sp>
      <p:sp>
        <p:nvSpPr>
          <p:cNvPr id="128002" name="备注占位符 2"/>
          <p:cNvSpPr>
            <a:spLocks noGrp="1"/>
          </p:cNvSpPr>
          <p:nvPr>
            <p:ph type="body"/>
          </p:nvPr>
        </p:nvSpPr>
        <p:spPr>
          <a:ln/>
        </p:spPr>
        <p:txBody>
          <a:bodyPr lIns="91440" tIns="45720" rIns="91440" bIns="45720" anchor="t"/>
          <a:p>
            <a:pPr lvl="0"/>
            <a:endParaRPr lang="zh-CN" altLang="en-US"/>
          </a:p>
        </p:txBody>
      </p:sp>
      <p:sp>
        <p:nvSpPr>
          <p:cNvPr id="128003" name="灯片编号占位符 3"/>
          <p:cNvSpPr>
            <a:spLocks noGrp="1"/>
          </p:cNvSpPr>
          <p:nvPr>
            <p:ph type="sldNum" sz="quarter"/>
          </p:nvPr>
        </p:nvSpPr>
        <p:spPr>
          <a:xfrm>
            <a:off x="3884613" y="8685213"/>
            <a:ext cx="2971800" cy="458787"/>
          </a:xfrm>
          <a:prstGeom prst="rect">
            <a:avLst/>
          </a:prstGeom>
          <a:noFill/>
          <a:ln w="9525">
            <a:noFill/>
          </a:ln>
        </p:spPr>
        <p:txBody>
          <a:bodyPr vert="horz" lIns="91440" tIns="45720" rIns="91440" bIns="45720" anchor="b"/>
          <a:p>
            <a:pPr lvl="0" algn="r"/>
            <a:fld id="{9A0DB2DC-4C9A-4742-B13C-FB6460FD3503}" type="slidenum">
              <a:rPr lang="zh-CN" altLang="en-US" sz="1200">
                <a:latin typeface="Arial" panose="020B0604020202020204" pitchFamily="34" charset="0"/>
                <a:ea typeface="宋体" panose="02010600030101010101" pitchFamily="2" charset="-122"/>
              </a:rPr>
            </a:fld>
            <a:endParaRPr lang="zh-CN" altLang="en-US" sz="1200">
              <a:latin typeface="Arial" panose="020B0604020202020204" pitchFamily="34" charset="0"/>
              <a:ea typeface="宋体" panose="02010600030101010101" pitchFamily="2" charset="-122"/>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30049" name="幻灯片图像占位符 1"/>
          <p:cNvSpPr>
            <a:spLocks noGrp="1" noRot="1" noChangeAspect="1"/>
          </p:cNvSpPr>
          <p:nvPr>
            <p:ph type="sldImg"/>
          </p:nvPr>
        </p:nvSpPr>
        <p:spPr>
          <a:xfrm>
            <a:off x="1143000" y="685800"/>
            <a:ext cx="4572000" cy="3429000"/>
          </a:xfrm>
          <a:ln/>
        </p:spPr>
      </p:sp>
      <p:sp>
        <p:nvSpPr>
          <p:cNvPr id="130050" name="备注占位符 2"/>
          <p:cNvSpPr>
            <a:spLocks noGrp="1"/>
          </p:cNvSpPr>
          <p:nvPr>
            <p:ph type="body"/>
          </p:nvPr>
        </p:nvSpPr>
        <p:spPr>
          <a:ln/>
        </p:spPr>
        <p:txBody>
          <a:bodyPr lIns="91440" tIns="45720" rIns="91440" bIns="45720" anchor="t"/>
          <a:p>
            <a:pPr lvl="0"/>
            <a:endParaRPr lang="zh-CN" altLang="en-US"/>
          </a:p>
        </p:txBody>
      </p:sp>
      <p:sp>
        <p:nvSpPr>
          <p:cNvPr id="130051" name="灯片编号占位符 3"/>
          <p:cNvSpPr>
            <a:spLocks noGrp="1"/>
          </p:cNvSpPr>
          <p:nvPr>
            <p:ph type="sldNum" sz="quarter"/>
          </p:nvPr>
        </p:nvSpPr>
        <p:spPr>
          <a:xfrm>
            <a:off x="3884613" y="8685213"/>
            <a:ext cx="2971800" cy="458787"/>
          </a:xfrm>
          <a:prstGeom prst="rect">
            <a:avLst/>
          </a:prstGeom>
          <a:noFill/>
          <a:ln w="9525">
            <a:noFill/>
          </a:ln>
        </p:spPr>
        <p:txBody>
          <a:bodyPr vert="horz" lIns="91440" tIns="45720" rIns="91440" bIns="45720" anchor="b"/>
          <a:p>
            <a:pPr lvl="0" algn="r"/>
            <a:fld id="{9A0DB2DC-4C9A-4742-B13C-FB6460FD3503}" type="slidenum">
              <a:rPr lang="zh-CN" altLang="en-US" sz="1200">
                <a:latin typeface="Arial" panose="020B0604020202020204" pitchFamily="34" charset="0"/>
                <a:ea typeface="宋体" panose="02010600030101010101" pitchFamily="2" charset="-122"/>
              </a:rPr>
            </a:fld>
            <a:endParaRPr lang="zh-CN" altLang="en-US" sz="1200">
              <a:latin typeface="Arial" panose="020B0604020202020204" pitchFamily="34" charset="0"/>
              <a:ea typeface="宋体" panose="02010600030101010101" pitchFamily="2"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1" name="幻灯片图像占位符 1"/>
          <p:cNvSpPr>
            <a:spLocks noGrp="1" noRot="1" noChangeAspect="1"/>
          </p:cNvSpPr>
          <p:nvPr>
            <p:ph type="sldImg"/>
          </p:nvPr>
        </p:nvSpPr>
        <p:spPr>
          <a:xfrm>
            <a:off x="1143000" y="685800"/>
            <a:ext cx="4572000" cy="3429000"/>
          </a:xfrm>
          <a:ln/>
        </p:spPr>
      </p:sp>
      <p:sp>
        <p:nvSpPr>
          <p:cNvPr id="46082" name="备注占位符 2"/>
          <p:cNvSpPr>
            <a:spLocks noGrp="1"/>
          </p:cNvSpPr>
          <p:nvPr>
            <p:ph type="body"/>
          </p:nvPr>
        </p:nvSpPr>
        <p:spPr>
          <a:ln/>
        </p:spPr>
        <p:txBody>
          <a:bodyPr lIns="91440" tIns="45720" rIns="91440" bIns="45720" anchor="t"/>
          <a:p>
            <a:pPr lvl="0"/>
            <a:endParaRPr lang="zh-CN" altLang="en-US"/>
          </a:p>
        </p:txBody>
      </p:sp>
      <p:sp>
        <p:nvSpPr>
          <p:cNvPr id="4" name="灯片编号占位符 3"/>
          <p:cNvSpPr>
            <a:spLocks noGrp="1"/>
          </p:cNvSpPr>
          <p:nvPr>
            <p:ph type="sldNum" sz="quarter" idx="10"/>
          </p:nvPr>
        </p:nvSpPr>
        <p:spPr/>
        <p:txBody>
          <a:bodyPr lIns="91440" tIns="45720" rIns="91440" bIns="45720" rtlCol="0" anchor="b"/>
          <a:lstStyle/>
          <a:p>
            <a:pPr marL="0" marR="0" lvl="0" indent="0" algn="r" defTabSz="914400" rtl="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8129" name="幻灯片图像占位符 1"/>
          <p:cNvSpPr>
            <a:spLocks noGrp="1" noRot="1" noChangeAspect="1"/>
          </p:cNvSpPr>
          <p:nvPr>
            <p:ph type="sldImg"/>
          </p:nvPr>
        </p:nvSpPr>
        <p:spPr>
          <a:xfrm>
            <a:off x="1143000" y="685800"/>
            <a:ext cx="4572000" cy="3429000"/>
          </a:xfrm>
          <a:ln/>
        </p:spPr>
      </p:sp>
      <p:sp>
        <p:nvSpPr>
          <p:cNvPr id="48130" name="备注占位符 2"/>
          <p:cNvSpPr>
            <a:spLocks noGrp="1"/>
          </p:cNvSpPr>
          <p:nvPr>
            <p:ph type="body"/>
          </p:nvPr>
        </p:nvSpPr>
        <p:spPr>
          <a:ln/>
        </p:spPr>
        <p:txBody>
          <a:bodyPr lIns="91440" tIns="45720" rIns="91440" bIns="45720" anchor="t"/>
          <a:p>
            <a:pPr lvl="0"/>
            <a:endParaRPr lang="zh-CN" altLang="en-US"/>
          </a:p>
        </p:txBody>
      </p:sp>
      <p:sp>
        <p:nvSpPr>
          <p:cNvPr id="48131" name="灯片编号占位符 3"/>
          <p:cNvSpPr>
            <a:spLocks noGrp="1"/>
          </p:cNvSpPr>
          <p:nvPr>
            <p:ph type="sldNum" sz="quarter"/>
          </p:nvPr>
        </p:nvSpPr>
        <p:spPr>
          <a:xfrm>
            <a:off x="3884613" y="8685213"/>
            <a:ext cx="2971800" cy="458787"/>
          </a:xfrm>
          <a:prstGeom prst="rect">
            <a:avLst/>
          </a:prstGeom>
          <a:noFill/>
          <a:ln w="9525">
            <a:noFill/>
          </a:ln>
        </p:spPr>
        <p:txBody>
          <a:bodyPr vert="horz" lIns="91440" tIns="45720" rIns="91440" bIns="45720" anchor="b"/>
          <a:p>
            <a:pPr lvl="0" algn="r"/>
            <a:fld id="{9A0DB2DC-4C9A-4742-B13C-FB6460FD3503}" type="slidenum">
              <a:rPr lang="zh-CN" altLang="en-US" sz="1200"/>
            </a:fld>
            <a:endParaRPr lang="zh-CN"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0177" name="幻灯片图像占位符 1"/>
          <p:cNvSpPr>
            <a:spLocks noGrp="1" noRot="1" noChangeAspect="1"/>
          </p:cNvSpPr>
          <p:nvPr>
            <p:ph type="sldImg"/>
          </p:nvPr>
        </p:nvSpPr>
        <p:spPr>
          <a:xfrm>
            <a:off x="1143000" y="685800"/>
            <a:ext cx="4572000" cy="3429000"/>
          </a:xfrm>
          <a:ln/>
        </p:spPr>
      </p:sp>
      <p:sp>
        <p:nvSpPr>
          <p:cNvPr id="50178" name="备注占位符 2"/>
          <p:cNvSpPr>
            <a:spLocks noGrp="1"/>
          </p:cNvSpPr>
          <p:nvPr>
            <p:ph type="body"/>
          </p:nvPr>
        </p:nvSpPr>
        <p:spPr>
          <a:ln/>
        </p:spPr>
        <p:txBody>
          <a:bodyPr lIns="91440" tIns="45720" rIns="91440" bIns="45720" anchor="t"/>
          <a:p>
            <a:pPr lvl="0"/>
            <a:endParaRPr lang="zh-CN" altLang="en-US"/>
          </a:p>
        </p:txBody>
      </p:sp>
      <p:sp>
        <p:nvSpPr>
          <p:cNvPr id="4" name="灯片编号占位符 3"/>
          <p:cNvSpPr>
            <a:spLocks noGrp="1"/>
          </p:cNvSpPr>
          <p:nvPr>
            <p:ph type="sldNum" sz="quarter" idx="10"/>
          </p:nvPr>
        </p:nvSpPr>
        <p:spPr/>
        <p:txBody>
          <a:bodyPr lIns="91440" tIns="45720" rIns="91440" bIns="45720" rtlCol="0" anchor="b"/>
          <a:lstStyle/>
          <a:p>
            <a:pPr marL="0" marR="0" lvl="0" indent="0" algn="r" defTabSz="914400" rtl="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2225" name="幻灯片图像占位符 1"/>
          <p:cNvSpPr>
            <a:spLocks noGrp="1" noRot="1" noChangeAspect="1"/>
          </p:cNvSpPr>
          <p:nvPr>
            <p:ph type="sldImg"/>
          </p:nvPr>
        </p:nvSpPr>
        <p:spPr>
          <a:xfrm>
            <a:off x="1143000" y="685800"/>
            <a:ext cx="4572000" cy="3429000"/>
          </a:xfrm>
          <a:ln/>
        </p:spPr>
      </p:sp>
      <p:sp>
        <p:nvSpPr>
          <p:cNvPr id="52226" name="备注占位符 2"/>
          <p:cNvSpPr>
            <a:spLocks noGrp="1"/>
          </p:cNvSpPr>
          <p:nvPr>
            <p:ph type="body"/>
          </p:nvPr>
        </p:nvSpPr>
        <p:spPr>
          <a:ln/>
        </p:spPr>
        <p:txBody>
          <a:bodyPr lIns="91440" tIns="45720" rIns="91440" bIns="45720" anchor="t"/>
          <a:p>
            <a:pPr lvl="0"/>
            <a:endParaRPr lang="zh-CN" altLang="en-US"/>
          </a:p>
        </p:txBody>
      </p:sp>
      <p:sp>
        <p:nvSpPr>
          <p:cNvPr id="4" name="灯片编号占位符 3"/>
          <p:cNvSpPr>
            <a:spLocks noGrp="1"/>
          </p:cNvSpPr>
          <p:nvPr>
            <p:ph type="sldNum" sz="quarter" idx="10"/>
          </p:nvPr>
        </p:nvSpPr>
        <p:spPr/>
        <p:txBody>
          <a:bodyPr lIns="91440" tIns="45720" rIns="91440" bIns="45720" rtlCol="0" anchor="b"/>
          <a:lstStyle/>
          <a:p>
            <a:pPr marL="0" marR="0" lvl="0" indent="0" algn="r" defTabSz="914400" rtl="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4273" name="幻灯片图像占位符 1"/>
          <p:cNvSpPr>
            <a:spLocks noGrp="1" noRot="1" noChangeAspect="1"/>
          </p:cNvSpPr>
          <p:nvPr>
            <p:ph type="sldImg"/>
          </p:nvPr>
        </p:nvSpPr>
        <p:spPr>
          <a:xfrm>
            <a:off x="1143000" y="685800"/>
            <a:ext cx="4572000" cy="3429000"/>
          </a:xfrm>
          <a:ln/>
        </p:spPr>
      </p:sp>
      <p:sp>
        <p:nvSpPr>
          <p:cNvPr id="54274" name="备注占位符 2"/>
          <p:cNvSpPr>
            <a:spLocks noGrp="1"/>
          </p:cNvSpPr>
          <p:nvPr>
            <p:ph type="body"/>
          </p:nvPr>
        </p:nvSpPr>
        <p:spPr>
          <a:ln/>
        </p:spPr>
        <p:txBody>
          <a:bodyPr lIns="91440" tIns="45720" rIns="91440" bIns="45720" anchor="t"/>
          <a:p>
            <a:pPr lvl="0"/>
            <a:endParaRPr lang="zh-CN" altLang="en-US"/>
          </a:p>
        </p:txBody>
      </p:sp>
      <p:sp>
        <p:nvSpPr>
          <p:cNvPr id="4" name="灯片编号占位符 3"/>
          <p:cNvSpPr>
            <a:spLocks noGrp="1"/>
          </p:cNvSpPr>
          <p:nvPr>
            <p:ph type="sldNum" sz="quarter" idx="10"/>
          </p:nvPr>
        </p:nvSpPr>
        <p:spPr/>
        <p:txBody>
          <a:bodyPr lIns="91440" tIns="45720" rIns="91440" bIns="45720" rtlCol="0" anchor="b"/>
          <a:lstStyle/>
          <a:p>
            <a:pPr marL="0" marR="0" lvl="0" indent="0" algn="r" defTabSz="914400" rtl="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pattFill prst="ltUpDiag">
          <a:fgClr>
            <a:srgbClr val="F2F2F2"/>
          </a:fgClr>
          <a:bgClr>
            <a:schemeClr val="bg1"/>
          </a:bgClr>
        </a:pattFill>
        <a:effectLst/>
      </p:bgPr>
    </p:bg>
    <p:spTree>
      <p:nvGrpSpPr>
        <p:cNvPr id="1" name=""/>
        <p:cNvGrpSpPr/>
        <p:nvPr/>
      </p:nvGrpSpPr>
      <p:grpSpPr>
        <a:xfrm>
          <a:off x="0" y="0"/>
          <a:ext cx="0" cy="0"/>
          <a:chOff x="0" y="0"/>
          <a:chExt cx="0" cy="0"/>
        </a:xfrm>
      </p:grpSpPr>
      <p:grpSp>
        <p:nvGrpSpPr>
          <p:cNvPr id="5122" name="组合 6"/>
          <p:cNvGrpSpPr/>
          <p:nvPr/>
        </p:nvGrpSpPr>
        <p:grpSpPr>
          <a:xfrm flipH="1">
            <a:off x="1520825" y="4443413"/>
            <a:ext cx="7623175" cy="2414587"/>
            <a:chOff x="2028560" y="4443106"/>
            <a:chExt cx="10163440" cy="2414895"/>
          </a:xfrm>
        </p:grpSpPr>
        <p:grpSp>
          <p:nvGrpSpPr>
            <p:cNvPr id="5123" name="组合 7"/>
            <p:cNvGrpSpPr/>
            <p:nvPr/>
          </p:nvGrpSpPr>
          <p:grpSpPr>
            <a:xfrm>
              <a:off x="4956671" y="4443106"/>
              <a:ext cx="4884016" cy="2414895"/>
              <a:chOff x="4956670" y="4443106"/>
              <a:chExt cx="4884016" cy="2414894"/>
            </a:xfrm>
          </p:grpSpPr>
          <p:sp>
            <p:nvSpPr>
              <p:cNvPr id="21" name="等腰三角形 20"/>
              <p:cNvSpPr/>
              <p:nvPr/>
            </p:nvSpPr>
            <p:spPr>
              <a:xfrm>
                <a:off x="4956670" y="4443106"/>
                <a:ext cx="4884016" cy="24148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sp>
            <p:nvSpPr>
              <p:cNvPr id="22" name="任意多边形 1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grpSp>
        <p:grpSp>
          <p:nvGrpSpPr>
            <p:cNvPr id="5126" name="组合 8"/>
            <p:cNvGrpSpPr/>
            <p:nvPr/>
          </p:nvGrpSpPr>
          <p:grpSpPr>
            <a:xfrm>
              <a:off x="3492615" y="5410200"/>
              <a:ext cx="2928111" cy="1447800"/>
              <a:chOff x="4956670" y="4443106"/>
              <a:chExt cx="4884016" cy="2414894"/>
            </a:xfrm>
          </p:grpSpPr>
          <p:sp>
            <p:nvSpPr>
              <p:cNvPr id="19" name="等腰三角形 18"/>
              <p:cNvSpPr/>
              <p:nvPr/>
            </p:nvSpPr>
            <p:spPr>
              <a:xfrm>
                <a:off x="4956670" y="4443106"/>
                <a:ext cx="4884016" cy="24148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sp>
            <p:nvSpPr>
              <p:cNvPr id="20" name="任意多边形 16"/>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grpSp>
        <p:grpSp>
          <p:nvGrpSpPr>
            <p:cNvPr id="5129" name="组合 9"/>
            <p:cNvGrpSpPr/>
            <p:nvPr/>
          </p:nvGrpSpPr>
          <p:grpSpPr>
            <a:xfrm>
              <a:off x="7721715" y="5048250"/>
              <a:ext cx="3660139" cy="1809751"/>
              <a:chOff x="4956670" y="4443106"/>
              <a:chExt cx="4884016" cy="2414894"/>
            </a:xfrm>
          </p:grpSpPr>
          <p:sp>
            <p:nvSpPr>
              <p:cNvPr id="17" name="等腰三角形 16"/>
              <p:cNvSpPr/>
              <p:nvPr/>
            </p:nvSpPr>
            <p:spPr>
              <a:xfrm>
                <a:off x="4956670" y="4443106"/>
                <a:ext cx="4884016" cy="24148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sp>
            <p:nvSpPr>
              <p:cNvPr id="18" name="任意多边形 1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dirty="0"/>
              </a:p>
            </p:txBody>
          </p:sp>
        </p:grpSp>
        <p:grpSp>
          <p:nvGrpSpPr>
            <p:cNvPr id="5132" name="组合 10"/>
            <p:cNvGrpSpPr/>
            <p:nvPr/>
          </p:nvGrpSpPr>
          <p:grpSpPr>
            <a:xfrm>
              <a:off x="2028560" y="6342962"/>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sp>
            <p:nvSpPr>
              <p:cNvPr id="16" name="任意多边形 2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grpSp>
        <p:grpSp>
          <p:nvGrpSpPr>
            <p:cNvPr id="5135" name="组合 11"/>
            <p:cNvGrpSpPr/>
            <p:nvPr/>
          </p:nvGrpSpPr>
          <p:grpSpPr>
            <a:xfrm>
              <a:off x="11150357" y="6342962"/>
              <a:ext cx="1041643" cy="515039"/>
              <a:chOff x="4956670" y="4443106"/>
              <a:chExt cx="4884016" cy="2414894"/>
            </a:xfrm>
          </p:grpSpPr>
          <p:sp>
            <p:nvSpPr>
              <p:cNvPr id="13" name="等腰三角形 12"/>
              <p:cNvSpPr/>
              <p:nvPr/>
            </p:nvSpPr>
            <p:spPr>
              <a:xfrm>
                <a:off x="4956670" y="4443106"/>
                <a:ext cx="4884016" cy="24148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sp>
            <p:nvSpPr>
              <p:cNvPr id="14" name="任意多边形 2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grpSp>
      </p:grpSp>
      <p:sp>
        <p:nvSpPr>
          <p:cNvPr id="2" name="标题 1"/>
          <p:cNvSpPr>
            <a:spLocks noGrp="1"/>
          </p:cNvSpPr>
          <p:nvPr>
            <p:ph type="ctrTitle" hasCustomPrompt="1"/>
          </p:nvPr>
        </p:nvSpPr>
        <p:spPr>
          <a:xfrm>
            <a:off x="1141174" y="1700984"/>
            <a:ext cx="6671186" cy="923330"/>
          </a:xfrm>
        </p:spPr>
        <p:txBody>
          <a:bodyPr anchor="b">
            <a:normAutofit/>
          </a:bodyPr>
          <a:lstStyle>
            <a:lvl1pPr algn="l">
              <a:defRPr sz="4400" b="1">
                <a:solidFill>
                  <a:schemeClr val="tx2"/>
                </a:solidFill>
              </a:defRPr>
            </a:lvl1pPr>
          </a:lstStyle>
          <a:p>
            <a:pPr fontAlgn="auto"/>
            <a:r>
              <a:rPr lang="zh-CN" altLang="en-US" strike="noStrike" noProof="1" dirty="0"/>
              <a:t>单击此处编辑标题</a:t>
            </a:r>
            <a:endParaRPr lang="zh-CN" altLang="en-US" strike="noStrike" noProof="1" dirty="0"/>
          </a:p>
        </p:txBody>
      </p:sp>
      <p:sp>
        <p:nvSpPr>
          <p:cNvPr id="3" name="副标题 2"/>
          <p:cNvSpPr>
            <a:spLocks noGrp="1"/>
          </p:cNvSpPr>
          <p:nvPr>
            <p:ph type="subTitle" idx="1"/>
          </p:nvPr>
        </p:nvSpPr>
        <p:spPr>
          <a:xfrm>
            <a:off x="1141174" y="2687370"/>
            <a:ext cx="6671186" cy="480131"/>
          </a:xfrm>
        </p:spPr>
        <p:txBody>
          <a:bodyPr>
            <a:normAutofit/>
          </a:bodyPr>
          <a:lstStyle>
            <a:lvl1pPr marL="0" indent="0" algn="l">
              <a:buNone/>
              <a:defRPr sz="20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auto"/>
            <a:r>
              <a:rPr lang="zh-CN" altLang="en-US" strike="noStrike" noProof="1" dirty="0"/>
              <a:t>单击此处编辑母版副标题样式</a:t>
            </a:r>
            <a:endParaRPr lang="zh-CN" altLang="en-US" strike="noStrike" noProof="1" dirty="0"/>
          </a:p>
        </p:txBody>
      </p:sp>
      <p:sp>
        <p:nvSpPr>
          <p:cNvPr id="4" name="日期占位符 3"/>
          <p:cNvSpPr>
            <a:spLocks noGrp="1"/>
          </p:cNvSpPr>
          <p:nvPr>
            <p:ph type="dt" sz="half" idx="10"/>
          </p:nvPr>
        </p:nvSpPr>
        <p:spPr>
          <a:xfrm>
            <a:off x="628650" y="6356350"/>
            <a:ext cx="2057400" cy="365125"/>
          </a:xfrm>
          <a:prstGeom prst="rect">
            <a:avLst/>
          </a:prstGeom>
        </p:spPr>
        <p:txBody>
          <a:bodyPr vert="horz" lIns="90000" tIns="46800" rIns="90000" bIns="46800" rtlCol="0" anchor="ctr">
            <a:normAutofit/>
          </a:bodyPr>
          <a:lstStyle/>
          <a:p>
            <a:pPr fontAlgn="base"/>
            <a:fld id="{0488CED8-A2E1-4FD5-B2F5-D691BB24C91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5" name="页脚占位符 4"/>
          <p:cNvSpPr>
            <a:spLocks noGrp="1"/>
          </p:cNvSpPr>
          <p:nvPr>
            <p:ph type="ftr" sz="quarter" idx="11"/>
          </p:nvPr>
        </p:nvSpPr>
        <p:spPr>
          <a:xfrm>
            <a:off x="3028950" y="6356350"/>
            <a:ext cx="3086100" cy="365125"/>
          </a:xfrm>
          <a:prstGeom prst="rect">
            <a:avLst/>
          </a:prstGeom>
        </p:spPr>
        <p:txBody>
          <a:bodyPr vert="horz" lIns="90000" tIns="46800" rIns="90000" bIns="46800" rtlCol="0" anchor="ctr">
            <a:normAutofit/>
          </a:bodyPr>
          <a:lstStyle/>
          <a:p>
            <a:pPr fontAlgn="base"/>
            <a:endParaRPr lang="zh-CN" altLang="en-US" strike="noStrike" noProof="1"/>
          </a:p>
        </p:txBody>
      </p:sp>
      <p:sp>
        <p:nvSpPr>
          <p:cNvPr id="6" name="灯片编号占位符 5"/>
          <p:cNvSpPr>
            <a:spLocks noGrp="1"/>
          </p:cNvSpPr>
          <p:nvPr>
            <p:ph type="sldNum" sz="quarter" idx="12"/>
          </p:nvPr>
        </p:nvSpPr>
        <p:spPr>
          <a:xfrm>
            <a:off x="6457950" y="6356350"/>
            <a:ext cx="2057400" cy="365125"/>
          </a:xfrm>
          <a:prstGeom prst="rect">
            <a:avLst/>
          </a:prstGeom>
        </p:spPr>
        <p:txBody>
          <a:bodyPr vert="horz" lIns="90000" tIns="46800" rIns="90000" bIns="46800" rtlCol="0" anchor="ctr">
            <a:normAutofit/>
          </a:bodyPr>
          <a:lstStyle/>
          <a:p>
            <a:pPr fontAlgn="base"/>
            <a:fld id="{1A5F2F5A-3577-40D0-9738-AC762F5E245E}"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showMasterSp="0" userDrawn="1">
  <p:cSld name="内容">
    <p:bg>
      <p:bgPr>
        <a:pattFill prst="ltUpDiag">
          <a:fgClr>
            <a:srgbClr val="F2F2F2"/>
          </a:fgClr>
          <a:bgClr>
            <a:schemeClr val="bg1"/>
          </a:bgClr>
        </a:pattFill>
        <a:effectLst/>
      </p:bgPr>
    </p:bg>
    <p:spTree>
      <p:nvGrpSpPr>
        <p:cNvPr id="1" name=""/>
        <p:cNvGrpSpPr/>
        <p:nvPr/>
      </p:nvGrpSpPr>
      <p:grpSpPr>
        <a:xfrm>
          <a:off x="0" y="0"/>
          <a:ext cx="0" cy="0"/>
          <a:chOff x="0" y="0"/>
          <a:chExt cx="0" cy="0"/>
        </a:xfrm>
      </p:grpSpPr>
      <p:sp>
        <p:nvSpPr>
          <p:cNvPr id="6" name="箭头: V 形 5"/>
          <p:cNvSpPr/>
          <p:nvPr/>
        </p:nvSpPr>
        <p:spPr>
          <a:xfrm>
            <a:off x="276225" y="533400"/>
            <a:ext cx="300038" cy="45720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800" strike="noStrike" noProof="1">
              <a:solidFill>
                <a:schemeClr val="tx1"/>
              </a:solidFill>
            </a:endParaRPr>
          </a:p>
        </p:txBody>
      </p:sp>
      <p:sp>
        <p:nvSpPr>
          <p:cNvPr id="7" name="内容占位符 6"/>
          <p:cNvSpPr>
            <a:spLocks noGrp="1"/>
          </p:cNvSpPr>
          <p:nvPr>
            <p:ph sz="quarter" idx="13"/>
          </p:nvPr>
        </p:nvSpPr>
        <p:spPr>
          <a:xfrm>
            <a:off x="628650" y="551546"/>
            <a:ext cx="7886700" cy="5558971"/>
          </a:xfrm>
        </p:spPr>
        <p:txBody>
          <a:body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3" name="日期占位符 2"/>
          <p:cNvSpPr>
            <a:spLocks noGrp="1"/>
          </p:cNvSpPr>
          <p:nvPr>
            <p:ph type="dt" sz="half" idx="10"/>
          </p:nvPr>
        </p:nvSpPr>
        <p:spPr>
          <a:xfrm>
            <a:off x="628650" y="6356350"/>
            <a:ext cx="2057400" cy="365125"/>
          </a:xfrm>
          <a:prstGeom prst="rect">
            <a:avLst/>
          </a:prstGeom>
        </p:spPr>
        <p:txBody>
          <a:bodyPr vert="horz" lIns="90000" tIns="46800" rIns="90000" bIns="46800" rtlCol="0" anchor="ctr">
            <a:normAutofit/>
          </a:bodyPr>
          <a:lstStyle/>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nvPr>
        </p:nvSpPr>
        <p:spPr>
          <a:xfrm>
            <a:off x="3028950" y="6356350"/>
            <a:ext cx="3086100" cy="365125"/>
          </a:xfrm>
          <a:prstGeom prst="rect">
            <a:avLst/>
          </a:prstGeom>
        </p:spPr>
        <p:txBody>
          <a:bodyPr vert="horz" lIns="90000" tIns="46800" rIns="90000" bIns="46800" rtlCol="0" anchor="ctr">
            <a:normAutofit/>
          </a:bodyPr>
          <a:lstStyle/>
          <a:p>
            <a:pPr fontAlgn="base"/>
            <a:endParaRPr lang="zh-CN" altLang="en-US" strike="noStrike" noProof="1"/>
          </a:p>
        </p:txBody>
      </p:sp>
      <p:sp>
        <p:nvSpPr>
          <p:cNvPr id="5" name="灯片编号占位符 4"/>
          <p:cNvSpPr>
            <a:spLocks noGrp="1"/>
          </p:cNvSpPr>
          <p:nvPr>
            <p:ph type="sldNum" sz="quarter" idx="12"/>
          </p:nvPr>
        </p:nvSpPr>
        <p:spPr>
          <a:xfrm>
            <a:off x="6457950" y="6356350"/>
            <a:ext cx="2057400" cy="365125"/>
          </a:xfrm>
          <a:prstGeom prst="rect">
            <a:avLst/>
          </a:prstGeom>
        </p:spPr>
        <p:txBody>
          <a:bodyPr vert="horz" lIns="90000" tIns="46800" rIns="90000" bIns="46800" rtlCol="0" anchor="ctr">
            <a:normAutofit/>
          </a:bodyPr>
          <a:lstStyle/>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pattFill prst="ltUpDiag">
          <a:fgClr>
            <a:srgbClr val="F2F2F2"/>
          </a:fgClr>
          <a:bgClr>
            <a:schemeClr val="bg1"/>
          </a:bgClr>
        </a:pattFill>
        <a:effectLst/>
      </p:bgPr>
    </p:bg>
    <p:spTree>
      <p:nvGrpSpPr>
        <p:cNvPr id="1" name=""/>
        <p:cNvGrpSpPr/>
        <p:nvPr/>
      </p:nvGrpSpPr>
      <p:grpSpPr>
        <a:xfrm>
          <a:off x="0" y="0"/>
          <a:ext cx="0" cy="0"/>
          <a:chOff x="0" y="0"/>
          <a:chExt cx="0" cy="0"/>
        </a:xfrm>
      </p:grpSpPr>
      <p:grpSp>
        <p:nvGrpSpPr>
          <p:cNvPr id="12290" name="组合 6"/>
          <p:cNvGrpSpPr/>
          <p:nvPr/>
        </p:nvGrpSpPr>
        <p:grpSpPr>
          <a:xfrm flipH="1">
            <a:off x="1520825" y="4443413"/>
            <a:ext cx="7623175" cy="2414587"/>
            <a:chOff x="2028560" y="4443106"/>
            <a:chExt cx="10163440" cy="2414895"/>
          </a:xfrm>
        </p:grpSpPr>
        <p:grpSp>
          <p:nvGrpSpPr>
            <p:cNvPr id="12291" name="组合 7"/>
            <p:cNvGrpSpPr/>
            <p:nvPr/>
          </p:nvGrpSpPr>
          <p:grpSpPr>
            <a:xfrm>
              <a:off x="4956671" y="4443106"/>
              <a:ext cx="4884016" cy="2414895"/>
              <a:chOff x="4956670" y="4443106"/>
              <a:chExt cx="4884016" cy="2414894"/>
            </a:xfrm>
          </p:grpSpPr>
          <p:sp>
            <p:nvSpPr>
              <p:cNvPr id="21" name="等腰三角形 20"/>
              <p:cNvSpPr/>
              <p:nvPr/>
            </p:nvSpPr>
            <p:spPr>
              <a:xfrm>
                <a:off x="4956670" y="4443106"/>
                <a:ext cx="4884016" cy="24148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sp>
            <p:nvSpPr>
              <p:cNvPr id="22" name="任意多边形 1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grpSp>
        <p:grpSp>
          <p:nvGrpSpPr>
            <p:cNvPr id="12294" name="组合 8"/>
            <p:cNvGrpSpPr/>
            <p:nvPr/>
          </p:nvGrpSpPr>
          <p:grpSpPr>
            <a:xfrm>
              <a:off x="3492615" y="5410200"/>
              <a:ext cx="2928111" cy="1447800"/>
              <a:chOff x="4956670" y="4443106"/>
              <a:chExt cx="4884016" cy="2414894"/>
            </a:xfrm>
          </p:grpSpPr>
          <p:sp>
            <p:nvSpPr>
              <p:cNvPr id="19" name="等腰三角形 18"/>
              <p:cNvSpPr/>
              <p:nvPr/>
            </p:nvSpPr>
            <p:spPr>
              <a:xfrm>
                <a:off x="4956670" y="4443106"/>
                <a:ext cx="4884016" cy="24148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sp>
            <p:nvSpPr>
              <p:cNvPr id="20" name="任意多边形 16"/>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grpSp>
        <p:grpSp>
          <p:nvGrpSpPr>
            <p:cNvPr id="12297" name="组合 9"/>
            <p:cNvGrpSpPr/>
            <p:nvPr/>
          </p:nvGrpSpPr>
          <p:grpSpPr>
            <a:xfrm>
              <a:off x="7721715" y="5048250"/>
              <a:ext cx="3660139" cy="1809751"/>
              <a:chOff x="4956670" y="4443106"/>
              <a:chExt cx="4884016" cy="2414894"/>
            </a:xfrm>
          </p:grpSpPr>
          <p:sp>
            <p:nvSpPr>
              <p:cNvPr id="17" name="等腰三角形 16"/>
              <p:cNvSpPr/>
              <p:nvPr/>
            </p:nvSpPr>
            <p:spPr>
              <a:xfrm>
                <a:off x="4956670" y="4443106"/>
                <a:ext cx="4884016" cy="24148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sp>
            <p:nvSpPr>
              <p:cNvPr id="18" name="任意多边形 1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dirty="0"/>
              </a:p>
            </p:txBody>
          </p:sp>
        </p:grpSp>
        <p:grpSp>
          <p:nvGrpSpPr>
            <p:cNvPr id="12300" name="组合 10"/>
            <p:cNvGrpSpPr/>
            <p:nvPr/>
          </p:nvGrpSpPr>
          <p:grpSpPr>
            <a:xfrm>
              <a:off x="2028560" y="6342962"/>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sp>
            <p:nvSpPr>
              <p:cNvPr id="16" name="任意多边形 2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grpSp>
        <p:grpSp>
          <p:nvGrpSpPr>
            <p:cNvPr id="12303" name="组合 11"/>
            <p:cNvGrpSpPr/>
            <p:nvPr/>
          </p:nvGrpSpPr>
          <p:grpSpPr>
            <a:xfrm>
              <a:off x="11150357" y="6342962"/>
              <a:ext cx="1041643" cy="515039"/>
              <a:chOff x="4956670" y="4443106"/>
              <a:chExt cx="4884016" cy="2414894"/>
            </a:xfrm>
          </p:grpSpPr>
          <p:sp>
            <p:nvSpPr>
              <p:cNvPr id="13" name="等腰三角形 12"/>
              <p:cNvSpPr/>
              <p:nvPr/>
            </p:nvSpPr>
            <p:spPr>
              <a:xfrm>
                <a:off x="4956670" y="4443106"/>
                <a:ext cx="4884016" cy="24148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sp>
            <p:nvSpPr>
              <p:cNvPr id="14" name="任意多边形 2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grpSp>
      </p:grpSp>
      <p:sp>
        <p:nvSpPr>
          <p:cNvPr id="2" name="标题 1"/>
          <p:cNvSpPr>
            <a:spLocks noGrp="1"/>
          </p:cNvSpPr>
          <p:nvPr>
            <p:ph type="ctrTitle" hasCustomPrompt="1"/>
          </p:nvPr>
        </p:nvSpPr>
        <p:spPr>
          <a:xfrm>
            <a:off x="1141174" y="1700984"/>
            <a:ext cx="6671186" cy="923330"/>
          </a:xfrm>
        </p:spPr>
        <p:txBody>
          <a:bodyPr anchor="b">
            <a:normAutofit/>
          </a:bodyPr>
          <a:lstStyle>
            <a:lvl1pPr algn="l">
              <a:defRPr sz="4400" b="1">
                <a:solidFill>
                  <a:schemeClr val="tx2"/>
                </a:solidFill>
              </a:defRPr>
            </a:lvl1pPr>
          </a:lstStyle>
          <a:p>
            <a:pPr fontAlgn="auto"/>
            <a:r>
              <a:rPr lang="zh-CN" altLang="en-US" strike="noStrike" noProof="1" dirty="0"/>
              <a:t>单击此处编辑标题</a:t>
            </a:r>
            <a:endParaRPr lang="zh-CN" altLang="en-US" strike="noStrike" noProof="1" dirty="0"/>
          </a:p>
        </p:txBody>
      </p:sp>
      <p:sp>
        <p:nvSpPr>
          <p:cNvPr id="3" name="副标题 2"/>
          <p:cNvSpPr>
            <a:spLocks noGrp="1"/>
          </p:cNvSpPr>
          <p:nvPr>
            <p:ph type="subTitle" idx="1"/>
          </p:nvPr>
        </p:nvSpPr>
        <p:spPr>
          <a:xfrm>
            <a:off x="1141174" y="2687370"/>
            <a:ext cx="6671186" cy="480131"/>
          </a:xfrm>
        </p:spPr>
        <p:txBody>
          <a:bodyPr>
            <a:normAutofit/>
          </a:bodyPr>
          <a:lstStyle>
            <a:lvl1pPr marL="0" indent="0" algn="l">
              <a:buNone/>
              <a:defRPr sz="20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auto"/>
            <a:r>
              <a:rPr lang="zh-CN" altLang="en-US" strike="noStrike" noProof="1" dirty="0"/>
              <a:t>单击此处编辑母版副标题样式</a:t>
            </a:r>
            <a:endParaRPr lang="zh-CN" altLang="en-US" strike="noStrike" noProof="1" dirty="0"/>
          </a:p>
        </p:txBody>
      </p:sp>
      <p:sp>
        <p:nvSpPr>
          <p:cNvPr id="4" name="日期占位符 3"/>
          <p:cNvSpPr>
            <a:spLocks noGrp="1"/>
          </p:cNvSpPr>
          <p:nvPr>
            <p:ph type="dt" sz="half" idx="10"/>
          </p:nvPr>
        </p:nvSpPr>
        <p:spPr>
          <a:xfrm>
            <a:off x="628650" y="6356350"/>
            <a:ext cx="2057400" cy="365125"/>
          </a:xfrm>
          <a:prstGeom prst="rect">
            <a:avLst/>
          </a:prstGeom>
        </p:spPr>
        <p:txBody>
          <a:bodyPr vert="horz" lIns="90000" tIns="46800" rIns="90000" bIns="46800" rtlCol="0" anchor="ctr">
            <a:normAutofit/>
          </a:bodyPr>
          <a:lstStyle/>
          <a:p>
            <a:pPr fontAlgn="base"/>
            <a:fld id="{0488CED8-A2E1-4FD5-B2F5-D691BB24C91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5" name="页脚占位符 4"/>
          <p:cNvSpPr>
            <a:spLocks noGrp="1"/>
          </p:cNvSpPr>
          <p:nvPr>
            <p:ph type="ftr" sz="quarter" idx="11"/>
          </p:nvPr>
        </p:nvSpPr>
        <p:spPr>
          <a:xfrm>
            <a:off x="3028950" y="6356350"/>
            <a:ext cx="3086100" cy="365125"/>
          </a:xfrm>
          <a:prstGeom prst="rect">
            <a:avLst/>
          </a:prstGeom>
        </p:spPr>
        <p:txBody>
          <a:bodyPr vert="horz" lIns="90000" tIns="46800" rIns="90000" bIns="46800" rtlCol="0" anchor="ctr">
            <a:normAutofit/>
          </a:bodyPr>
          <a:lstStyle/>
          <a:p>
            <a:pPr fontAlgn="base"/>
            <a:endParaRPr lang="zh-CN" altLang="en-US" strike="noStrike" noProof="1"/>
          </a:p>
        </p:txBody>
      </p:sp>
      <p:sp>
        <p:nvSpPr>
          <p:cNvPr id="6" name="灯片编号占位符 5"/>
          <p:cNvSpPr>
            <a:spLocks noGrp="1"/>
          </p:cNvSpPr>
          <p:nvPr>
            <p:ph type="sldNum" sz="quarter" idx="12"/>
          </p:nvPr>
        </p:nvSpPr>
        <p:spPr>
          <a:xfrm>
            <a:off x="6457950" y="6356350"/>
            <a:ext cx="2057400" cy="365125"/>
          </a:xfrm>
          <a:prstGeom prst="rect">
            <a:avLst/>
          </a:prstGeom>
        </p:spPr>
        <p:txBody>
          <a:bodyPr vert="horz" lIns="90000" tIns="46800" rIns="90000" bIns="46800" rtlCol="0" anchor="ctr">
            <a:normAutofit/>
          </a:bodyPr>
          <a:lstStyle/>
          <a:p>
            <a:pPr fontAlgn="base"/>
            <a:fld id="{1A5F2F5A-3577-40D0-9738-AC762F5E245E}"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dirty="0"/>
              <a:t>单击此处编辑母版标题样式</a:t>
            </a:r>
            <a:endParaRPr lang="zh-CN" altLang="en-US" strike="noStrike" noProof="1" dirty="0"/>
          </a:p>
        </p:txBody>
      </p:sp>
      <p:sp>
        <p:nvSpPr>
          <p:cNvPr id="3" name="内容占位符 2"/>
          <p:cNvSpPr>
            <a:spLocks noGrp="1"/>
          </p:cNvSpPr>
          <p:nvPr>
            <p:ph idx="1"/>
          </p:nvPr>
        </p:nvSpPr>
        <p:spPr/>
        <p:txBody>
          <a:bodyPr/>
          <a:lstStyle>
            <a:lvl1pPr>
              <a:defRPr/>
            </a:lvl1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4" name="日期占位符 3"/>
          <p:cNvSpPr>
            <a:spLocks noGrp="1"/>
          </p:cNvSpPr>
          <p:nvPr>
            <p:ph type="dt" sz="half" idx="10"/>
          </p:nvPr>
        </p:nvSpPr>
        <p:spPr/>
        <p:txBody>
          <a:bodyPr/>
          <a:p>
            <a:pPr fontAlgn="base"/>
            <a:fld id="{0488CED8-A2E1-4FD5-B2F5-D691BB24C91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5" name="页脚占位符 4"/>
          <p:cNvSpPr>
            <a:spLocks noGrp="1"/>
          </p:cNvSpPr>
          <p:nvPr>
            <p:ph type="ftr" sz="quarter" idx="11"/>
          </p:nvPr>
        </p:nvSpPr>
        <p:spPr/>
        <p:txBody>
          <a:bodyPr/>
          <a:p>
            <a:pPr fontAlgn="base"/>
            <a:endParaRPr lang="zh-CN" altLang="en-US" strike="noStrike" noProof="1"/>
          </a:p>
        </p:txBody>
      </p:sp>
      <p:sp>
        <p:nvSpPr>
          <p:cNvPr id="6" name="灯片编号占位符 5"/>
          <p:cNvSpPr>
            <a:spLocks noGrp="1"/>
          </p:cNvSpPr>
          <p:nvPr>
            <p:ph type="sldNum" sz="quarter" idx="12"/>
          </p:nvPr>
        </p:nvSpPr>
        <p:spPr/>
        <p:txBody>
          <a:bodyPr/>
          <a:p>
            <a:pPr fontAlgn="base"/>
            <a:fld id="{1A5F2F5A-3577-40D0-9738-AC762F5E245E}"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showMasterSp="0">
  <p:cSld name="节标题">
    <p:bg>
      <p:bgPr>
        <a:pattFill prst="ltUpDiag">
          <a:fgClr>
            <a:srgbClr val="F2F2F2"/>
          </a:fgClr>
          <a:bgClr>
            <a:schemeClr val="bg1"/>
          </a:bgClr>
        </a:pattFill>
        <a:effectLst/>
      </p:bgPr>
    </p:bg>
    <p:spTree>
      <p:nvGrpSpPr>
        <p:cNvPr id="1" name=""/>
        <p:cNvGrpSpPr/>
        <p:nvPr/>
      </p:nvGrpSpPr>
      <p:grpSpPr>
        <a:xfrm>
          <a:off x="0" y="0"/>
          <a:ext cx="0" cy="0"/>
          <a:chOff x="0" y="0"/>
          <a:chExt cx="0" cy="0"/>
        </a:xfrm>
      </p:grpSpPr>
      <p:sp>
        <p:nvSpPr>
          <p:cNvPr id="7" name="矩形 6"/>
          <p:cNvSpPr/>
          <p:nvPr/>
        </p:nvSpPr>
        <p:spPr>
          <a:xfrm>
            <a:off x="0" y="2425700"/>
            <a:ext cx="3228975" cy="15827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fontAlgn="base"/>
            <a:endParaRPr lang="zh-CN" altLang="en-US" sz="2400" strike="noStrike" noProof="1" dirty="0"/>
          </a:p>
        </p:txBody>
      </p:sp>
      <p:sp>
        <p:nvSpPr>
          <p:cNvPr id="8" name="矩形 7"/>
          <p:cNvSpPr/>
          <p:nvPr/>
        </p:nvSpPr>
        <p:spPr>
          <a:xfrm>
            <a:off x="0" y="4097338"/>
            <a:ext cx="9145588" cy="2682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fontAlgn="base"/>
            <a:endParaRPr lang="zh-CN" altLang="en-US" sz="2400" strike="noStrike" noProof="1"/>
          </a:p>
        </p:txBody>
      </p:sp>
      <p:sp>
        <p:nvSpPr>
          <p:cNvPr id="9" name="矩形 8"/>
          <p:cNvSpPr/>
          <p:nvPr/>
        </p:nvSpPr>
        <p:spPr>
          <a:xfrm>
            <a:off x="3302000" y="2425700"/>
            <a:ext cx="306388" cy="15827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fontAlgn="base"/>
            <a:endParaRPr lang="zh-CN" altLang="en-US" sz="2400" strike="noStrike" noProof="1" dirty="0"/>
          </a:p>
        </p:txBody>
      </p:sp>
      <p:sp>
        <p:nvSpPr>
          <p:cNvPr id="2" name="标题 1"/>
          <p:cNvSpPr>
            <a:spLocks noGrp="1"/>
          </p:cNvSpPr>
          <p:nvPr>
            <p:ph type="title" hasCustomPrompt="1"/>
          </p:nvPr>
        </p:nvSpPr>
        <p:spPr>
          <a:xfrm>
            <a:off x="3695439" y="2603462"/>
            <a:ext cx="4819912" cy="757130"/>
          </a:xfrm>
        </p:spPr>
        <p:txBody>
          <a:bodyPr wrap="square" anchor="b">
            <a:normAutofit/>
          </a:bodyPr>
          <a:lstStyle>
            <a:lvl1pPr>
              <a:defRPr sz="3600" b="1">
                <a:solidFill>
                  <a:schemeClr val="tx2"/>
                </a:solidFill>
              </a:defRPr>
            </a:lvl1pPr>
          </a:lstStyle>
          <a:p>
            <a:pPr fontAlgn="auto"/>
            <a:r>
              <a:rPr lang="zh-CN" altLang="en-US" strike="noStrike" noProof="1" dirty="0"/>
              <a:t>单击此处编辑标题</a:t>
            </a:r>
            <a:endParaRPr lang="zh-CN" altLang="en-US" strike="noStrike" noProof="1" dirty="0"/>
          </a:p>
        </p:txBody>
      </p:sp>
      <p:sp>
        <p:nvSpPr>
          <p:cNvPr id="3" name="文本占位符 2"/>
          <p:cNvSpPr>
            <a:spLocks noGrp="1"/>
          </p:cNvSpPr>
          <p:nvPr>
            <p:ph type="body" idx="1"/>
          </p:nvPr>
        </p:nvSpPr>
        <p:spPr>
          <a:xfrm>
            <a:off x="3695439" y="3410915"/>
            <a:ext cx="4819912" cy="424732"/>
          </a:xfrm>
        </p:spPr>
        <p:txBody>
          <a:bodyPr wrap="square">
            <a:normAutofit/>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auto"/>
            <a:r>
              <a:rPr lang="zh-CN" altLang="en-US" strike="noStrike" noProof="1" dirty="0"/>
              <a:t>单击此处编辑母版文本样式</a:t>
            </a:r>
            <a:endParaRPr lang="zh-CN" altLang="en-US" strike="noStrike" noProof="1" dirty="0"/>
          </a:p>
        </p:txBody>
      </p:sp>
      <p:sp>
        <p:nvSpPr>
          <p:cNvPr id="4" name="日期占位符 3"/>
          <p:cNvSpPr>
            <a:spLocks noGrp="1"/>
          </p:cNvSpPr>
          <p:nvPr>
            <p:ph type="dt" sz="half" idx="10"/>
          </p:nvPr>
        </p:nvSpPr>
        <p:spPr>
          <a:xfrm>
            <a:off x="628650" y="6356350"/>
            <a:ext cx="2057400" cy="365125"/>
          </a:xfrm>
          <a:prstGeom prst="rect">
            <a:avLst/>
          </a:prstGeom>
        </p:spPr>
        <p:txBody>
          <a:bodyPr vert="horz" lIns="90000" tIns="46800" rIns="90000" bIns="46800" rtlCol="0" anchor="ctr">
            <a:normAutofit/>
          </a:bodyPr>
          <a:lstStyle/>
          <a:p>
            <a:pPr fontAlgn="base"/>
            <a:fld id="{0488CED8-A2E1-4FD5-B2F5-D691BB24C91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5" name="页脚占位符 4"/>
          <p:cNvSpPr>
            <a:spLocks noGrp="1"/>
          </p:cNvSpPr>
          <p:nvPr>
            <p:ph type="ftr" sz="quarter" idx="11"/>
          </p:nvPr>
        </p:nvSpPr>
        <p:spPr>
          <a:xfrm>
            <a:off x="3028950" y="6356350"/>
            <a:ext cx="3086100" cy="365125"/>
          </a:xfrm>
          <a:prstGeom prst="rect">
            <a:avLst/>
          </a:prstGeom>
        </p:spPr>
        <p:txBody>
          <a:bodyPr vert="horz" lIns="90000" tIns="46800" rIns="90000" bIns="46800" rtlCol="0" anchor="ctr">
            <a:normAutofit/>
          </a:bodyPr>
          <a:lstStyle/>
          <a:p>
            <a:pPr fontAlgn="base"/>
            <a:endParaRPr lang="zh-CN" altLang="en-US" strike="noStrike" noProof="1"/>
          </a:p>
        </p:txBody>
      </p:sp>
      <p:sp>
        <p:nvSpPr>
          <p:cNvPr id="6" name="灯片编号占位符 5"/>
          <p:cNvSpPr>
            <a:spLocks noGrp="1"/>
          </p:cNvSpPr>
          <p:nvPr>
            <p:ph type="sldNum" sz="quarter" idx="12"/>
          </p:nvPr>
        </p:nvSpPr>
        <p:spPr>
          <a:xfrm>
            <a:off x="6457950" y="6356350"/>
            <a:ext cx="2057400" cy="365125"/>
          </a:xfrm>
          <a:prstGeom prst="rect">
            <a:avLst/>
          </a:prstGeom>
        </p:spPr>
        <p:txBody>
          <a:bodyPr vert="horz" lIns="90000" tIns="46800" rIns="90000" bIns="46800" rtlCol="0" anchor="ctr">
            <a:normAutofit/>
          </a:bodyPr>
          <a:lstStyle/>
          <a:p>
            <a:pPr fontAlgn="base"/>
            <a:fld id="{1A5F2F5A-3577-40D0-9738-AC762F5E245E}"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par>
                                <p:cTn id="12" presetID="2" presetClass="entr" presetSubtype="1" fill="hold" grpId="0" nodeType="withEffect">
                                  <p:stCondLst>
                                    <p:cond delay="300"/>
                                  </p:stCondLst>
                                  <p:childTnLst>
                                    <p:set>
                                      <p:cBhvr>
                                        <p:cTn id="13" dur="1" fill="hold">
                                          <p:stCondLst>
                                            <p:cond delay="0"/>
                                          </p:stCondLst>
                                        </p:cTn>
                                        <p:tgtEl>
                                          <p:spTgt spid="9"/>
                                        </p:tgtEl>
                                        <p:attrNameLst>
                                          <p:attrName>style.visibility</p:attrName>
                                        </p:attrNameLst>
                                      </p:cBhvr>
                                      <p:to>
                                        <p:strVal val="visible"/>
                                      </p:to>
                                    </p:set>
                                    <p:anim calcmode="lin" valueType="num">
                                      <p:cBhvr>
                                        <p:cTn id="14" dur="400" fill="hold"/>
                                        <p:tgtEl>
                                          <p:spTgt spid="9"/>
                                        </p:tgtEl>
                                        <p:attrNameLst>
                                          <p:attrName>ppt_x</p:attrName>
                                        </p:attrNameLst>
                                      </p:cBhvr>
                                      <p:tavLst>
                                        <p:tav tm="0">
                                          <p:val>
                                            <p:strVal val="#ppt_x"/>
                                          </p:val>
                                        </p:tav>
                                        <p:tav tm="100000">
                                          <p:val>
                                            <p:strVal val="#ppt_x"/>
                                          </p:val>
                                        </p:tav>
                                      </p:tavLst>
                                    </p:anim>
                                    <p:anim calcmode="lin" valueType="num">
                                      <p:cBhvr>
                                        <p:cTn id="15" dur="400" fill="hold"/>
                                        <p:tgtEl>
                                          <p:spTgt spid="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8" grpId="0" bldLvl="0" animBg="1"/>
      <p:bldP spid="9" grpId="0" bldLvl="0" animBg="1"/>
    </p:bldLst>
  </p:timing>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a:t>单击此处编辑母版标题样式</a:t>
            </a:r>
            <a:endParaRPr lang="zh-CN" altLang="en-US" strike="noStrike" noProof="1"/>
          </a:p>
        </p:txBody>
      </p:sp>
      <p:sp>
        <p:nvSpPr>
          <p:cNvPr id="3" name="内容占位符 2"/>
          <p:cNvSpPr>
            <a:spLocks noGrp="1"/>
          </p:cNvSpPr>
          <p:nvPr>
            <p:ph sz="half" idx="1" hasCustomPrompt="1"/>
          </p:nvPr>
        </p:nvSpPr>
        <p:spPr>
          <a:xfrm>
            <a:off x="628650" y="1825625"/>
            <a:ext cx="3886200" cy="4351338"/>
          </a:xfrm>
        </p:spPr>
        <p:txBody>
          <a:bodyPr/>
          <a:lstStyle>
            <a:lvl1pPr>
              <a:defRPr/>
            </a:lvl1pPr>
          </a:lstStyle>
          <a:p>
            <a:pPr lvl="0" fontAlgn="auto"/>
            <a:r>
              <a:rPr lang="zh-CN" altLang="en-US" strike="noStrike" noProof="1" dirty="0"/>
              <a:t>单击此处</a:t>
            </a:r>
            <a:r>
              <a:rPr lang="zh-CN" altLang="en-US" strike="noStrike" noProof="1" dirty="0" smtClean="0"/>
              <a:t>编辑文本</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4" name="内容占位符 3"/>
          <p:cNvSpPr>
            <a:spLocks noGrp="1"/>
          </p:cNvSpPr>
          <p:nvPr>
            <p:ph sz="half" idx="2" hasCustomPrompt="1"/>
          </p:nvPr>
        </p:nvSpPr>
        <p:spPr>
          <a:xfrm>
            <a:off x="4629150" y="1825625"/>
            <a:ext cx="3886200" cy="4351338"/>
          </a:xfrm>
        </p:spPr>
        <p:txBody>
          <a:bodyPr/>
          <a:lstStyle>
            <a:lvl1pPr>
              <a:defRPr/>
            </a:lvl1pPr>
          </a:lstStyle>
          <a:p>
            <a:pPr lvl="0" fontAlgn="auto"/>
            <a:r>
              <a:rPr lang="zh-CN" altLang="en-US" strike="noStrike" noProof="1" dirty="0"/>
              <a:t>单击此处</a:t>
            </a:r>
            <a:r>
              <a:rPr lang="zh-CN" altLang="en-US" strike="noStrike" noProof="1" dirty="0" smtClean="0"/>
              <a:t>编辑文本</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5" name="日期占位符 4"/>
          <p:cNvSpPr>
            <a:spLocks noGrp="1"/>
          </p:cNvSpPr>
          <p:nvPr>
            <p:ph type="dt" sz="half" idx="10"/>
          </p:nvPr>
        </p:nvSpPr>
        <p:spPr/>
        <p:txBody>
          <a:bodyPr/>
          <a:p>
            <a:pPr fontAlgn="base"/>
            <a:fld id="{0488CED8-A2E1-4FD5-B2F5-D691BB24C91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6" name="页脚占位符 5"/>
          <p:cNvSpPr>
            <a:spLocks noGrp="1"/>
          </p:cNvSpPr>
          <p:nvPr>
            <p:ph type="ftr" sz="quarter" idx="11"/>
          </p:nvPr>
        </p:nvSpPr>
        <p:spPr/>
        <p:txBody>
          <a:bodyPr/>
          <a:p>
            <a:pPr fontAlgn="base"/>
            <a:endParaRPr lang="zh-CN" altLang="en-US" strike="noStrike" noProof="1"/>
          </a:p>
        </p:txBody>
      </p:sp>
      <p:sp>
        <p:nvSpPr>
          <p:cNvPr id="7" name="灯片编号占位符 6"/>
          <p:cNvSpPr>
            <a:spLocks noGrp="1"/>
          </p:cNvSpPr>
          <p:nvPr>
            <p:ph type="sldNum" sz="quarter" idx="12"/>
          </p:nvPr>
        </p:nvSpPr>
        <p:spPr/>
        <p:txBody>
          <a:bodyPr/>
          <a:p>
            <a:pPr fontAlgn="base"/>
            <a:fld id="{1A5F2F5A-3577-40D0-9738-AC762F5E245E}"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showMasterSp="0">
  <p:cSld name="比较">
    <p:bg>
      <p:bgPr>
        <a:pattFill prst="ltUpDiag">
          <a:fgClr>
            <a:srgbClr val="F2F2F2"/>
          </a:fgClr>
          <a:bgClr>
            <a:schemeClr val="bg1"/>
          </a:bgClr>
        </a:pattFill>
        <a:effectLst/>
      </p:bgPr>
    </p:bg>
    <p:spTree>
      <p:nvGrpSpPr>
        <p:cNvPr id="1" name=""/>
        <p:cNvGrpSpPr/>
        <p:nvPr/>
      </p:nvGrpSpPr>
      <p:grpSpPr>
        <a:xfrm>
          <a:off x="0" y="0"/>
          <a:ext cx="0" cy="0"/>
          <a:chOff x="0" y="0"/>
          <a:chExt cx="0" cy="0"/>
        </a:xfrm>
      </p:grpSpPr>
      <p:sp>
        <p:nvSpPr>
          <p:cNvPr id="10" name="箭头: V 形 9"/>
          <p:cNvSpPr/>
          <p:nvPr/>
        </p:nvSpPr>
        <p:spPr>
          <a:xfrm>
            <a:off x="196850" y="677863"/>
            <a:ext cx="377825" cy="576263"/>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800" strike="noStrike" noProof="1">
              <a:solidFill>
                <a:schemeClr val="tx1"/>
              </a:solidFill>
            </a:endParaRPr>
          </a:p>
        </p:txBody>
      </p:sp>
      <p:sp>
        <p:nvSpPr>
          <p:cNvPr id="2" name="标题 1"/>
          <p:cNvSpPr>
            <a:spLocks noGrp="1"/>
          </p:cNvSpPr>
          <p:nvPr>
            <p:ph type="title"/>
          </p:nvPr>
        </p:nvSpPr>
        <p:spPr>
          <a:xfrm>
            <a:off x="629841" y="303239"/>
            <a:ext cx="7886700" cy="1325563"/>
          </a:xfrm>
        </p:spPr>
        <p:txBody>
          <a:bodyPr/>
          <a:lstStyle/>
          <a:p>
            <a:pPr fontAlgn="auto"/>
            <a:r>
              <a:rPr lang="zh-CN" altLang="en-US" strike="noStrike" noProof="1" dirty="0"/>
              <a:t>单击此处编辑母版标题样式</a:t>
            </a:r>
            <a:endParaRPr lang="zh-CN" altLang="en-US" strike="noStrike" noProof="1" dirty="0"/>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auto"/>
            <a:r>
              <a:rPr lang="zh-CN" altLang="en-US" strike="noStrike" noProof="1" dirty="0"/>
              <a:t>单击此处编辑母版文本样式</a:t>
            </a:r>
            <a:endParaRPr lang="zh-CN" altLang="en-US" strike="noStrike" noProof="1" dirty="0"/>
          </a:p>
        </p:txBody>
      </p:sp>
      <p:sp>
        <p:nvSpPr>
          <p:cNvPr id="4" name="内容占位符 3"/>
          <p:cNvSpPr>
            <a:spLocks noGrp="1"/>
          </p:cNvSpPr>
          <p:nvPr>
            <p:ph sz="half" idx="2"/>
          </p:nvPr>
        </p:nvSpPr>
        <p:spPr>
          <a:xfrm>
            <a:off x="629842" y="2505075"/>
            <a:ext cx="3868340" cy="3684588"/>
          </a:xfrm>
        </p:spPr>
        <p:txBody>
          <a:bodyPr/>
          <a:lstStyle>
            <a:lvl1pPr>
              <a:defRPr/>
            </a:lvl1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5" name="文本占位符 4"/>
          <p:cNvSpPr>
            <a:spLocks noGrp="1"/>
          </p:cNvSpPr>
          <p:nvPr>
            <p:ph type="body" sz="quarter" idx="3"/>
          </p:nvPr>
        </p:nvSpPr>
        <p:spPr>
          <a:xfrm>
            <a:off x="4629151"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auto"/>
            <a:r>
              <a:rPr lang="zh-CN" altLang="en-US" strike="noStrike" noProof="1" dirty="0"/>
              <a:t>单击此处编辑母版文本样式</a:t>
            </a:r>
            <a:endParaRPr lang="zh-CN" altLang="en-US" strike="noStrike" noProof="1" dirty="0"/>
          </a:p>
        </p:txBody>
      </p:sp>
      <p:sp>
        <p:nvSpPr>
          <p:cNvPr id="6" name="内容占位符 5"/>
          <p:cNvSpPr>
            <a:spLocks noGrp="1"/>
          </p:cNvSpPr>
          <p:nvPr>
            <p:ph sz="quarter" idx="4"/>
          </p:nvPr>
        </p:nvSpPr>
        <p:spPr>
          <a:xfrm>
            <a:off x="4629151" y="2505075"/>
            <a:ext cx="3887391" cy="3684588"/>
          </a:xfrm>
        </p:spPr>
        <p:txBody>
          <a:bodyPr/>
          <a:lstStyle>
            <a:lvl1pPr>
              <a:defRPr/>
            </a:lvl1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7" name="日期占位符 6"/>
          <p:cNvSpPr>
            <a:spLocks noGrp="1"/>
          </p:cNvSpPr>
          <p:nvPr>
            <p:ph type="dt" sz="half" idx="10"/>
          </p:nvPr>
        </p:nvSpPr>
        <p:spPr>
          <a:xfrm>
            <a:off x="628650" y="6356350"/>
            <a:ext cx="2057400" cy="365125"/>
          </a:xfrm>
          <a:prstGeom prst="rect">
            <a:avLst/>
          </a:prstGeom>
        </p:spPr>
        <p:txBody>
          <a:bodyPr vert="horz" lIns="90000" tIns="46800" rIns="90000" bIns="46800" rtlCol="0" anchor="ctr">
            <a:normAutofit/>
          </a:bodyPr>
          <a:lstStyle/>
          <a:p>
            <a:pPr fontAlgn="base"/>
            <a:fld id="{0488CED8-A2E1-4FD5-B2F5-D691BB24C91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8" name="页脚占位符 7"/>
          <p:cNvSpPr>
            <a:spLocks noGrp="1"/>
          </p:cNvSpPr>
          <p:nvPr>
            <p:ph type="ftr" sz="quarter" idx="11"/>
          </p:nvPr>
        </p:nvSpPr>
        <p:spPr>
          <a:xfrm>
            <a:off x="3028950" y="6356350"/>
            <a:ext cx="3086100" cy="365125"/>
          </a:xfrm>
          <a:prstGeom prst="rect">
            <a:avLst/>
          </a:prstGeom>
        </p:spPr>
        <p:txBody>
          <a:bodyPr vert="horz" lIns="90000" tIns="46800" rIns="90000" bIns="46800" rtlCol="0" anchor="ctr">
            <a:normAutofit/>
          </a:bodyPr>
          <a:lstStyle/>
          <a:p>
            <a:pPr fontAlgn="base"/>
            <a:endParaRPr lang="zh-CN" altLang="en-US" strike="noStrike" noProof="1"/>
          </a:p>
        </p:txBody>
      </p:sp>
      <p:sp>
        <p:nvSpPr>
          <p:cNvPr id="9" name="灯片编号占位符 8"/>
          <p:cNvSpPr>
            <a:spLocks noGrp="1"/>
          </p:cNvSpPr>
          <p:nvPr>
            <p:ph type="sldNum" sz="quarter" idx="12"/>
          </p:nvPr>
        </p:nvSpPr>
        <p:spPr>
          <a:xfrm>
            <a:off x="6457950" y="6356350"/>
            <a:ext cx="2057400" cy="365125"/>
          </a:xfrm>
          <a:prstGeom prst="rect">
            <a:avLst/>
          </a:prstGeom>
        </p:spPr>
        <p:txBody>
          <a:bodyPr vert="horz" lIns="90000" tIns="46800" rIns="90000" bIns="46800" rtlCol="0" anchor="ctr">
            <a:normAutofit/>
          </a:bodyPr>
          <a:lstStyle/>
          <a:p>
            <a:pPr fontAlgn="base"/>
            <a:fld id="{1A5F2F5A-3577-40D0-9738-AC762F5E245E}"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showMasterSp="0" userDrawn="1">
  <p:cSld name="仅标题">
    <p:bg>
      <p:bgPr>
        <a:pattFill prst="ltUpDiag">
          <a:fgClr>
            <a:srgbClr val="F2F2F2"/>
          </a:fgClr>
          <a:bgClr>
            <a:schemeClr val="bg1"/>
          </a:bgClr>
        </a:pattFill>
        <a:effectLst/>
      </p:bgPr>
    </p:bg>
    <p:spTree>
      <p:nvGrpSpPr>
        <p:cNvPr id="1" name=""/>
        <p:cNvGrpSpPr/>
        <p:nvPr/>
      </p:nvGrpSpPr>
      <p:grpSpPr>
        <a:xfrm>
          <a:off x="0" y="0"/>
          <a:ext cx="0" cy="0"/>
          <a:chOff x="0" y="0"/>
          <a:chExt cx="0" cy="0"/>
        </a:xfrm>
      </p:grpSpPr>
      <p:grpSp>
        <p:nvGrpSpPr>
          <p:cNvPr id="15362" name="组合 5"/>
          <p:cNvGrpSpPr/>
          <p:nvPr/>
        </p:nvGrpSpPr>
        <p:grpSpPr>
          <a:xfrm flipH="1">
            <a:off x="1520825" y="4443413"/>
            <a:ext cx="7623175" cy="2414587"/>
            <a:chOff x="2028560" y="4443106"/>
            <a:chExt cx="10163440" cy="2414895"/>
          </a:xfrm>
        </p:grpSpPr>
        <p:grpSp>
          <p:nvGrpSpPr>
            <p:cNvPr id="15363" name="组合 6"/>
            <p:cNvGrpSpPr/>
            <p:nvPr/>
          </p:nvGrpSpPr>
          <p:grpSpPr>
            <a:xfrm>
              <a:off x="4956671" y="4443106"/>
              <a:ext cx="4884016" cy="2414895"/>
              <a:chOff x="4956670" y="4443106"/>
              <a:chExt cx="4884016" cy="2414894"/>
            </a:xfrm>
          </p:grpSpPr>
          <p:sp>
            <p:nvSpPr>
              <p:cNvPr id="20" name="等腰三角形 19"/>
              <p:cNvSpPr/>
              <p:nvPr/>
            </p:nvSpPr>
            <p:spPr>
              <a:xfrm>
                <a:off x="4956670" y="4443106"/>
                <a:ext cx="4884016" cy="24148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sp>
            <p:nvSpPr>
              <p:cNvPr id="21" name="任意多边形 1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grpSp>
        <p:grpSp>
          <p:nvGrpSpPr>
            <p:cNvPr id="15366" name="组合 7"/>
            <p:cNvGrpSpPr/>
            <p:nvPr/>
          </p:nvGrpSpPr>
          <p:grpSpPr>
            <a:xfrm>
              <a:off x="3492615" y="5410200"/>
              <a:ext cx="2928111" cy="1447800"/>
              <a:chOff x="4956670" y="4443106"/>
              <a:chExt cx="4884016" cy="2414894"/>
            </a:xfrm>
          </p:grpSpPr>
          <p:sp>
            <p:nvSpPr>
              <p:cNvPr id="18" name="等腰三角形 17"/>
              <p:cNvSpPr/>
              <p:nvPr/>
            </p:nvSpPr>
            <p:spPr>
              <a:xfrm>
                <a:off x="4956670" y="4443106"/>
                <a:ext cx="4884016" cy="24148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sp>
            <p:nvSpPr>
              <p:cNvPr id="19" name="任意多边形 16"/>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grpSp>
        <p:grpSp>
          <p:nvGrpSpPr>
            <p:cNvPr id="15369" name="组合 8"/>
            <p:cNvGrpSpPr/>
            <p:nvPr/>
          </p:nvGrpSpPr>
          <p:grpSpPr>
            <a:xfrm>
              <a:off x="7721715" y="5048250"/>
              <a:ext cx="3660139" cy="1809751"/>
              <a:chOff x="4956670" y="4443106"/>
              <a:chExt cx="4884016" cy="2414894"/>
            </a:xfrm>
          </p:grpSpPr>
          <p:sp>
            <p:nvSpPr>
              <p:cNvPr id="16" name="等腰三角形 15"/>
              <p:cNvSpPr/>
              <p:nvPr/>
            </p:nvSpPr>
            <p:spPr>
              <a:xfrm>
                <a:off x="4956670" y="4443106"/>
                <a:ext cx="4884016" cy="24148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sp>
            <p:nvSpPr>
              <p:cNvPr id="17" name="任意多边形 1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dirty="0"/>
              </a:p>
            </p:txBody>
          </p:sp>
        </p:grpSp>
        <p:grpSp>
          <p:nvGrpSpPr>
            <p:cNvPr id="15372" name="组合 9"/>
            <p:cNvGrpSpPr/>
            <p:nvPr/>
          </p:nvGrpSpPr>
          <p:grpSpPr>
            <a:xfrm>
              <a:off x="2028560" y="6342962"/>
              <a:ext cx="1041643" cy="515039"/>
              <a:chOff x="4956670" y="4443106"/>
              <a:chExt cx="4884016" cy="2414894"/>
            </a:xfrm>
          </p:grpSpPr>
          <p:sp>
            <p:nvSpPr>
              <p:cNvPr id="14" name="等腰三角形 13"/>
              <p:cNvSpPr/>
              <p:nvPr/>
            </p:nvSpPr>
            <p:spPr>
              <a:xfrm>
                <a:off x="4956670" y="4443106"/>
                <a:ext cx="4884016" cy="24148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sp>
            <p:nvSpPr>
              <p:cNvPr id="15" name="任意多边形 2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grpSp>
        <p:grpSp>
          <p:nvGrpSpPr>
            <p:cNvPr id="15375" name="组合 10"/>
            <p:cNvGrpSpPr/>
            <p:nvPr/>
          </p:nvGrpSpPr>
          <p:grpSpPr>
            <a:xfrm>
              <a:off x="11150357" y="6342962"/>
              <a:ext cx="1041643" cy="515039"/>
              <a:chOff x="4956670" y="4443106"/>
              <a:chExt cx="4884016" cy="2414894"/>
            </a:xfrm>
          </p:grpSpPr>
          <p:sp>
            <p:nvSpPr>
              <p:cNvPr id="12" name="等腰三角形 11"/>
              <p:cNvSpPr/>
              <p:nvPr/>
            </p:nvSpPr>
            <p:spPr>
              <a:xfrm>
                <a:off x="4956670" y="4443106"/>
                <a:ext cx="4884016" cy="24148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sp>
            <p:nvSpPr>
              <p:cNvPr id="13" name="任意多边形 2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grpSp>
      </p:grpSp>
      <p:sp>
        <p:nvSpPr>
          <p:cNvPr id="2" name="标题 1"/>
          <p:cNvSpPr>
            <a:spLocks noGrp="1"/>
          </p:cNvSpPr>
          <p:nvPr>
            <p:ph type="title" hasCustomPrompt="1"/>
          </p:nvPr>
        </p:nvSpPr>
        <p:spPr>
          <a:xfrm>
            <a:off x="1725154" y="1710778"/>
            <a:ext cx="6049584" cy="923330"/>
          </a:xfrm>
        </p:spPr>
        <p:txBody>
          <a:bodyPr anchor="b" anchorCtr="0">
            <a:normAutofit/>
          </a:bodyPr>
          <a:lstStyle>
            <a:lvl1pPr algn="ctr">
              <a:defRPr sz="4500" b="1">
                <a:solidFill>
                  <a:schemeClr val="tx2"/>
                </a:solidFill>
              </a:defRPr>
            </a:lvl1pPr>
          </a:lstStyle>
          <a:p>
            <a:pPr fontAlgn="auto"/>
            <a:r>
              <a:rPr lang="zh-CN" altLang="en-US" strike="noStrike" noProof="1" dirty="0"/>
              <a:t>单击此处编辑标题</a:t>
            </a:r>
            <a:endParaRPr lang="zh-CN" altLang="en-US" strike="noStrike" noProof="1" dirty="0"/>
          </a:p>
        </p:txBody>
      </p:sp>
      <p:sp>
        <p:nvSpPr>
          <p:cNvPr id="23" name="内容占位符 22"/>
          <p:cNvSpPr>
            <a:spLocks noGrp="1"/>
          </p:cNvSpPr>
          <p:nvPr>
            <p:ph sz="quarter" idx="13"/>
          </p:nvPr>
        </p:nvSpPr>
        <p:spPr>
          <a:xfrm>
            <a:off x="1725155" y="2716239"/>
            <a:ext cx="6049619" cy="535531"/>
          </a:xfrm>
        </p:spPr>
        <p:txBody>
          <a:bodyPr>
            <a:normAutofit/>
          </a:bodyPr>
          <a:lstStyle>
            <a:lvl1pPr marL="0" indent="0" algn="ctr">
              <a:buNone/>
              <a:defRPr sz="2400"/>
            </a:lvl1pPr>
          </a:lstStyle>
          <a:p>
            <a:pPr lvl="0" fontAlgn="auto"/>
            <a:r>
              <a:rPr lang="zh-CN" altLang="en-US" strike="noStrike" noProof="1" dirty="0"/>
              <a:t>单击此处编辑母版文本样式</a:t>
            </a:r>
            <a:endParaRPr lang="zh-CN" altLang="en-US" strike="noStrike" noProof="1" dirty="0"/>
          </a:p>
        </p:txBody>
      </p:sp>
      <p:sp>
        <p:nvSpPr>
          <p:cNvPr id="3" name="日期占位符 2"/>
          <p:cNvSpPr>
            <a:spLocks noGrp="1"/>
          </p:cNvSpPr>
          <p:nvPr>
            <p:ph type="dt" sz="half" idx="10"/>
          </p:nvPr>
        </p:nvSpPr>
        <p:spPr>
          <a:xfrm>
            <a:off x="628650" y="6356350"/>
            <a:ext cx="2057400" cy="365125"/>
          </a:xfrm>
          <a:prstGeom prst="rect">
            <a:avLst/>
          </a:prstGeom>
        </p:spPr>
        <p:txBody>
          <a:bodyPr vert="horz" lIns="90000" tIns="46800" rIns="90000" bIns="46800" rtlCol="0" anchor="ctr">
            <a:normAutofit/>
          </a:bodyPr>
          <a:lstStyle/>
          <a:p>
            <a:pPr fontAlgn="base"/>
            <a:fld id="{0488CED8-A2E1-4FD5-B2F5-D691BB24C91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nvPr>
        </p:nvSpPr>
        <p:spPr>
          <a:xfrm>
            <a:off x="3028950" y="6356350"/>
            <a:ext cx="3086100" cy="365125"/>
          </a:xfrm>
          <a:prstGeom prst="rect">
            <a:avLst/>
          </a:prstGeom>
        </p:spPr>
        <p:txBody>
          <a:bodyPr vert="horz" lIns="90000" tIns="46800" rIns="90000" bIns="46800" rtlCol="0" anchor="ctr">
            <a:normAutofit/>
          </a:bodyPr>
          <a:lstStyle/>
          <a:p>
            <a:pPr fontAlgn="base"/>
            <a:endParaRPr lang="zh-CN" altLang="en-US" strike="noStrike" noProof="1"/>
          </a:p>
        </p:txBody>
      </p:sp>
      <p:sp>
        <p:nvSpPr>
          <p:cNvPr id="5" name="灯片编号占位符 4"/>
          <p:cNvSpPr>
            <a:spLocks noGrp="1"/>
          </p:cNvSpPr>
          <p:nvPr>
            <p:ph type="sldNum" sz="quarter" idx="12"/>
          </p:nvPr>
        </p:nvSpPr>
        <p:spPr>
          <a:xfrm>
            <a:off x="6457950" y="6356350"/>
            <a:ext cx="2057400" cy="365125"/>
          </a:xfrm>
          <a:prstGeom prst="rect">
            <a:avLst/>
          </a:prstGeom>
        </p:spPr>
        <p:txBody>
          <a:bodyPr vert="horz" lIns="90000" tIns="46800" rIns="90000" bIns="46800" rtlCol="0" anchor="ctr">
            <a:normAutofit/>
          </a:bodyPr>
          <a:lstStyle/>
          <a:p>
            <a:pPr fontAlgn="base"/>
            <a:fld id="{1A5F2F5A-3577-40D0-9738-AC762F5E245E}"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fontAlgn="base"/>
            <a:fld id="{0488CED8-A2E1-4FD5-B2F5-D691BB24C91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3" name="页脚占位符 2"/>
          <p:cNvSpPr>
            <a:spLocks noGrp="1"/>
          </p:cNvSpPr>
          <p:nvPr>
            <p:ph type="ftr" sz="quarter" idx="11"/>
          </p:nvPr>
        </p:nvSpPr>
        <p:spPr/>
        <p:txBody>
          <a:bodyPr/>
          <a:p>
            <a:pPr fontAlgn="base"/>
            <a:endParaRPr lang="zh-CN" altLang="en-US" strike="noStrike" noProof="1"/>
          </a:p>
        </p:txBody>
      </p:sp>
      <p:sp>
        <p:nvSpPr>
          <p:cNvPr id="4" name="灯片编号占位符 3"/>
          <p:cNvSpPr>
            <a:spLocks noGrp="1"/>
          </p:cNvSpPr>
          <p:nvPr>
            <p:ph type="sldNum" sz="quarter" idx="12"/>
          </p:nvPr>
        </p:nvSpPr>
        <p:spPr/>
        <p:txBody>
          <a:bodyPr/>
          <a:p>
            <a:pPr fontAlgn="base"/>
            <a:fld id="{1A5F2F5A-3577-40D0-9738-AC762F5E245E}"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图片与标题">
    <p:bg>
      <p:bgPr>
        <a:pattFill prst="ltUpDiag">
          <a:fgClr>
            <a:srgbClr val="F2F2F2"/>
          </a:fgClr>
          <a:bgClr>
            <a:schemeClr val="bg1"/>
          </a:bgClr>
        </a:patt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629841" y="711200"/>
            <a:ext cx="3196800" cy="1600200"/>
          </a:xfrm>
        </p:spPr>
        <p:txBody>
          <a:bodyPr anchor="t" anchorCtr="0">
            <a:normAutofit/>
          </a:bodyPr>
          <a:lstStyle>
            <a:lvl1pPr>
              <a:defRPr sz="3200"/>
            </a:lvl1pPr>
          </a:lstStyle>
          <a:p>
            <a:pPr fontAlgn="auto"/>
            <a:r>
              <a:rPr lang="zh-CN" altLang="en-US" strike="noStrike" noProof="1" smtClean="0"/>
              <a:t>单击此处编辑标题</a:t>
            </a:r>
            <a:endParaRPr lang="zh-CN" altLang="en-US" strike="noStrike" noProof="1" dirty="0"/>
          </a:p>
        </p:txBody>
      </p:sp>
      <p:sp>
        <p:nvSpPr>
          <p:cNvPr id="3" name="图片占位符 2"/>
          <p:cNvSpPr>
            <a:spLocks noGrp="1" noChangeAspect="1"/>
          </p:cNvSpPr>
          <p:nvPr>
            <p:ph type="pic" idx="1" hasCustomPrompt="1"/>
          </p:nvPr>
        </p:nvSpPr>
        <p:spPr>
          <a:xfrm>
            <a:off x="4014391" y="733425"/>
            <a:ext cx="4627800" cy="54036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auto"/>
            <a:r>
              <a:rPr lang="zh-CN" altLang="en-US" strike="noStrike" noProof="1" smtClean="0"/>
              <a:t>图片</a:t>
            </a:r>
            <a:endParaRPr lang="zh-CN" altLang="en-US" strike="noStrike" noProof="1" dirty="0"/>
          </a:p>
        </p:txBody>
      </p:sp>
      <p:sp>
        <p:nvSpPr>
          <p:cNvPr id="4" name="文本占位符 3"/>
          <p:cNvSpPr>
            <a:spLocks noGrp="1"/>
          </p:cNvSpPr>
          <p:nvPr>
            <p:ph type="body" sz="half" idx="2"/>
          </p:nvPr>
        </p:nvSpPr>
        <p:spPr>
          <a:xfrm>
            <a:off x="629841" y="2311400"/>
            <a:ext cx="3196800" cy="3811588"/>
          </a:xfrm>
        </p:spPr>
        <p:txBody>
          <a:bodyPr>
            <a:normAutofit/>
          </a:bodyPr>
          <a:lstStyle>
            <a:lvl1pPr marL="0" indent="0">
              <a:buNone/>
              <a:defRPr sz="20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auto"/>
            <a:r>
              <a:rPr lang="zh-CN" altLang="en-US" strike="noStrike" noProof="1" dirty="0" smtClean="0"/>
              <a:t>单击此处编辑母版文本样式</a:t>
            </a:r>
            <a:endParaRPr lang="zh-CN" altLang="en-US" strike="noStrike" noProof="1" dirty="0" smtClean="0"/>
          </a:p>
        </p:txBody>
      </p:sp>
      <p:sp>
        <p:nvSpPr>
          <p:cNvPr id="5" name="日期占位符 4"/>
          <p:cNvSpPr>
            <a:spLocks noGrp="1"/>
          </p:cNvSpPr>
          <p:nvPr>
            <p:ph type="dt" sz="half" idx="10"/>
          </p:nvPr>
        </p:nvSpPr>
        <p:spPr>
          <a:xfrm>
            <a:off x="628650" y="6356350"/>
            <a:ext cx="2057400" cy="365125"/>
          </a:xfrm>
          <a:prstGeom prst="rect">
            <a:avLst/>
          </a:prstGeom>
        </p:spPr>
        <p:txBody>
          <a:bodyPr vert="horz" lIns="90000" tIns="46800" rIns="90000" bIns="46800" rtlCol="0" anchor="ctr">
            <a:normAutofit/>
          </a:bodyPr>
          <a:lstStyle>
            <a:lvl1pPr>
              <a:defRPr sz="1200"/>
            </a:lvl1pPr>
          </a:lstStyle>
          <a:p>
            <a:pPr fontAlgn="base"/>
            <a:fld id="{9EFD9D74-47D9-4702-A33C-335B63B48DBF}"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
        <p:nvSpPr>
          <p:cNvPr id="6" name="页脚占位符 5"/>
          <p:cNvSpPr>
            <a:spLocks noGrp="1"/>
          </p:cNvSpPr>
          <p:nvPr>
            <p:ph type="ftr" sz="quarter" idx="11"/>
          </p:nvPr>
        </p:nvSpPr>
        <p:spPr>
          <a:xfrm>
            <a:off x="3028950" y="6356350"/>
            <a:ext cx="3086100" cy="365125"/>
          </a:xfrm>
          <a:prstGeom prst="rect">
            <a:avLst/>
          </a:prstGeom>
        </p:spPr>
        <p:txBody>
          <a:bodyPr vert="horz" lIns="90000" tIns="46800" rIns="90000" bIns="46800" rtlCol="0" anchor="ctr">
            <a:normAutofit/>
          </a:bodyPr>
          <a:lstStyle>
            <a:lvl1pPr>
              <a:defRPr sz="1200"/>
            </a:lvl1pPr>
          </a:lstStyle>
          <a:p>
            <a:pPr fontAlgn="base"/>
            <a:endParaRPr lang="zh-CN" altLang="en-US" strike="noStrike" noProof="1" dirty="0"/>
          </a:p>
        </p:txBody>
      </p:sp>
      <p:sp>
        <p:nvSpPr>
          <p:cNvPr id="7" name="灯片编号占位符 6"/>
          <p:cNvSpPr>
            <a:spLocks noGrp="1"/>
          </p:cNvSpPr>
          <p:nvPr>
            <p:ph type="sldNum" sz="quarter" idx="12"/>
          </p:nvPr>
        </p:nvSpPr>
        <p:spPr>
          <a:xfrm>
            <a:off x="6457950" y="6356350"/>
            <a:ext cx="2057400" cy="365125"/>
          </a:xfrm>
          <a:prstGeom prst="rect">
            <a:avLst/>
          </a:prstGeom>
        </p:spPr>
        <p:txBody>
          <a:bodyPr vert="horz" lIns="90000" tIns="46800" rIns="90000" bIns="46800" rtlCol="0" anchor="ctr">
            <a:normAutofit/>
          </a:bodyPr>
          <a:lstStyle>
            <a:lvl1pPr>
              <a:defRPr sz="1200"/>
            </a:lvl1pPr>
          </a:lstStyle>
          <a:p>
            <a:pPr fontAlgn="base"/>
            <a:fld id="{FABC47A4-756D-490B-A52F-7D9E2C9FC05F}"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showMasterSp="0">
  <p:cSld name="竖排标题与文本">
    <p:bg>
      <p:bgPr>
        <a:pattFill prst="ltUpDiag">
          <a:fgClr>
            <a:srgbClr val="F2F2F2"/>
          </a:fgClr>
          <a:bgClr>
            <a:schemeClr val="bg1"/>
          </a:bgClr>
        </a:patt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812360" y="365125"/>
            <a:ext cx="702990" cy="5811838"/>
          </a:xfrm>
        </p:spPr>
        <p:txBody>
          <a:bodyPr vert="eaVert">
            <a:normAutofit/>
          </a:bodyPr>
          <a:lstStyle>
            <a:lvl1pPr>
              <a:defRPr sz="2700"/>
            </a:lvl1pPr>
          </a:lstStyle>
          <a:p>
            <a:pPr fontAlgn="auto"/>
            <a:r>
              <a:rPr lang="zh-CN" altLang="en-US" strike="noStrike" noProof="1" dirty="0"/>
              <a:t>单击此处编辑母版标题样式</a:t>
            </a:r>
            <a:endParaRPr lang="zh-CN" altLang="en-US" strike="noStrike" noProof="1" dirty="0"/>
          </a:p>
        </p:txBody>
      </p:sp>
      <p:sp>
        <p:nvSpPr>
          <p:cNvPr id="3" name="竖排文字占位符 2"/>
          <p:cNvSpPr>
            <a:spLocks noGrp="1"/>
          </p:cNvSpPr>
          <p:nvPr>
            <p:ph type="body" orient="vert" idx="1"/>
          </p:nvPr>
        </p:nvSpPr>
        <p:spPr>
          <a:xfrm>
            <a:off x="628650" y="365125"/>
            <a:ext cx="7129704" cy="5811838"/>
          </a:xfrm>
        </p:spPr>
        <p:txBody>
          <a:bodyPr vert="eaVert"/>
          <a:lstStyle>
            <a:lvl1pPr>
              <a:defRPr/>
            </a:lvl1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4" name="日期占位符 3"/>
          <p:cNvSpPr>
            <a:spLocks noGrp="1"/>
          </p:cNvSpPr>
          <p:nvPr>
            <p:ph type="dt" sz="half" idx="10"/>
          </p:nvPr>
        </p:nvSpPr>
        <p:spPr>
          <a:xfrm>
            <a:off x="628650" y="6356350"/>
            <a:ext cx="2057400" cy="365125"/>
          </a:xfrm>
          <a:prstGeom prst="rect">
            <a:avLst/>
          </a:prstGeom>
        </p:spPr>
        <p:txBody>
          <a:bodyPr vert="horz" lIns="90000" tIns="46800" rIns="90000" bIns="46800" rtlCol="0" anchor="ctr">
            <a:normAutofit/>
          </a:bodyPr>
          <a:lstStyle/>
          <a:p>
            <a:pPr fontAlgn="base"/>
            <a:fld id="{0488CED8-A2E1-4FD5-B2F5-D691BB24C91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5" name="页脚占位符 4"/>
          <p:cNvSpPr>
            <a:spLocks noGrp="1"/>
          </p:cNvSpPr>
          <p:nvPr>
            <p:ph type="ftr" sz="quarter" idx="11"/>
          </p:nvPr>
        </p:nvSpPr>
        <p:spPr>
          <a:xfrm>
            <a:off x="3028950" y="6356350"/>
            <a:ext cx="3086100" cy="365125"/>
          </a:xfrm>
          <a:prstGeom prst="rect">
            <a:avLst/>
          </a:prstGeom>
        </p:spPr>
        <p:txBody>
          <a:bodyPr vert="horz" lIns="90000" tIns="46800" rIns="90000" bIns="46800" rtlCol="0" anchor="ctr">
            <a:normAutofit/>
          </a:bodyPr>
          <a:lstStyle/>
          <a:p>
            <a:pPr fontAlgn="base"/>
            <a:endParaRPr lang="zh-CN" altLang="en-US" strike="noStrike" noProof="1"/>
          </a:p>
        </p:txBody>
      </p:sp>
      <p:sp>
        <p:nvSpPr>
          <p:cNvPr id="6" name="灯片编号占位符 5"/>
          <p:cNvSpPr>
            <a:spLocks noGrp="1"/>
          </p:cNvSpPr>
          <p:nvPr>
            <p:ph type="sldNum" sz="quarter" idx="12"/>
          </p:nvPr>
        </p:nvSpPr>
        <p:spPr>
          <a:xfrm>
            <a:off x="6457950" y="6356350"/>
            <a:ext cx="2057400" cy="365125"/>
          </a:xfrm>
          <a:prstGeom prst="rect">
            <a:avLst/>
          </a:prstGeom>
        </p:spPr>
        <p:txBody>
          <a:bodyPr vert="horz" lIns="90000" tIns="46800" rIns="90000" bIns="46800" rtlCol="0" anchor="ctr">
            <a:normAutofit/>
          </a:bodyPr>
          <a:lstStyle/>
          <a:p>
            <a:pPr fontAlgn="base"/>
            <a:fld id="{1A5F2F5A-3577-40D0-9738-AC762F5E245E}"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dirty="0"/>
              <a:t>单击此处编辑母版标题样式</a:t>
            </a:r>
            <a:endParaRPr lang="zh-CN" altLang="en-US" strike="noStrike" noProof="1" dirty="0"/>
          </a:p>
        </p:txBody>
      </p:sp>
      <p:sp>
        <p:nvSpPr>
          <p:cNvPr id="3" name="内容占位符 2"/>
          <p:cNvSpPr>
            <a:spLocks noGrp="1"/>
          </p:cNvSpPr>
          <p:nvPr>
            <p:ph idx="1"/>
          </p:nvPr>
        </p:nvSpPr>
        <p:spPr/>
        <p:txBody>
          <a:bodyPr/>
          <a:lstStyle>
            <a:lvl1pPr>
              <a:defRPr/>
            </a:lvl1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4" name="日期占位符 3"/>
          <p:cNvSpPr>
            <a:spLocks noGrp="1"/>
          </p:cNvSpPr>
          <p:nvPr>
            <p:ph type="dt" sz="half" idx="10"/>
          </p:nvPr>
        </p:nvSpPr>
        <p:spPr/>
        <p:txBody>
          <a:bodyPr/>
          <a:p>
            <a:pPr fontAlgn="base"/>
            <a:fld id="{0488CED8-A2E1-4FD5-B2F5-D691BB24C91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5" name="页脚占位符 4"/>
          <p:cNvSpPr>
            <a:spLocks noGrp="1"/>
          </p:cNvSpPr>
          <p:nvPr>
            <p:ph type="ftr" sz="quarter" idx="11"/>
          </p:nvPr>
        </p:nvSpPr>
        <p:spPr/>
        <p:txBody>
          <a:bodyPr/>
          <a:p>
            <a:pPr fontAlgn="base"/>
            <a:endParaRPr lang="zh-CN" altLang="en-US" strike="noStrike" noProof="1"/>
          </a:p>
        </p:txBody>
      </p:sp>
      <p:sp>
        <p:nvSpPr>
          <p:cNvPr id="6" name="灯片编号占位符 5"/>
          <p:cNvSpPr>
            <a:spLocks noGrp="1"/>
          </p:cNvSpPr>
          <p:nvPr>
            <p:ph type="sldNum" sz="quarter" idx="12"/>
          </p:nvPr>
        </p:nvSpPr>
        <p:spPr/>
        <p:txBody>
          <a:bodyPr/>
          <a:p>
            <a:pPr fontAlgn="base"/>
            <a:fld id="{1A5F2F5A-3577-40D0-9738-AC762F5E245E}"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showMasterSp="0" userDrawn="1">
  <p:cSld name="内容">
    <p:bg>
      <p:bgPr>
        <a:pattFill prst="ltUpDiag">
          <a:fgClr>
            <a:srgbClr val="F2F2F2"/>
          </a:fgClr>
          <a:bgClr>
            <a:schemeClr val="bg1"/>
          </a:bgClr>
        </a:pattFill>
        <a:effectLst/>
      </p:bgPr>
    </p:bg>
    <p:spTree>
      <p:nvGrpSpPr>
        <p:cNvPr id="1" name=""/>
        <p:cNvGrpSpPr/>
        <p:nvPr/>
      </p:nvGrpSpPr>
      <p:grpSpPr>
        <a:xfrm>
          <a:off x="0" y="0"/>
          <a:ext cx="0" cy="0"/>
          <a:chOff x="0" y="0"/>
          <a:chExt cx="0" cy="0"/>
        </a:xfrm>
      </p:grpSpPr>
      <p:sp>
        <p:nvSpPr>
          <p:cNvPr id="6" name="箭头: V 形 5"/>
          <p:cNvSpPr/>
          <p:nvPr/>
        </p:nvSpPr>
        <p:spPr>
          <a:xfrm>
            <a:off x="276225" y="533400"/>
            <a:ext cx="300038" cy="45720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800" strike="noStrike" noProof="1">
              <a:solidFill>
                <a:schemeClr val="tx1"/>
              </a:solidFill>
            </a:endParaRPr>
          </a:p>
        </p:txBody>
      </p:sp>
      <p:sp>
        <p:nvSpPr>
          <p:cNvPr id="7" name="内容占位符 6"/>
          <p:cNvSpPr>
            <a:spLocks noGrp="1"/>
          </p:cNvSpPr>
          <p:nvPr>
            <p:ph sz="quarter" idx="13"/>
          </p:nvPr>
        </p:nvSpPr>
        <p:spPr>
          <a:xfrm>
            <a:off x="628650" y="551546"/>
            <a:ext cx="7886700" cy="5558971"/>
          </a:xfrm>
        </p:spPr>
        <p:txBody>
          <a:body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3" name="日期占位符 2"/>
          <p:cNvSpPr>
            <a:spLocks noGrp="1"/>
          </p:cNvSpPr>
          <p:nvPr>
            <p:ph type="dt" sz="half" idx="10"/>
          </p:nvPr>
        </p:nvSpPr>
        <p:spPr>
          <a:xfrm>
            <a:off x="628650" y="6356350"/>
            <a:ext cx="2057400" cy="365125"/>
          </a:xfrm>
          <a:prstGeom prst="rect">
            <a:avLst/>
          </a:prstGeom>
        </p:spPr>
        <p:txBody>
          <a:bodyPr vert="horz" lIns="90000" tIns="46800" rIns="90000" bIns="46800" rtlCol="0" anchor="ctr">
            <a:normAutofit/>
          </a:bodyPr>
          <a:lstStyle/>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nvPr>
        </p:nvSpPr>
        <p:spPr>
          <a:xfrm>
            <a:off x="3028950" y="6356350"/>
            <a:ext cx="3086100" cy="365125"/>
          </a:xfrm>
          <a:prstGeom prst="rect">
            <a:avLst/>
          </a:prstGeom>
        </p:spPr>
        <p:txBody>
          <a:bodyPr vert="horz" lIns="90000" tIns="46800" rIns="90000" bIns="46800" rtlCol="0" anchor="ctr">
            <a:normAutofit/>
          </a:bodyPr>
          <a:lstStyle/>
          <a:p>
            <a:pPr fontAlgn="base"/>
            <a:endParaRPr lang="zh-CN" altLang="en-US" strike="noStrike" noProof="1"/>
          </a:p>
        </p:txBody>
      </p:sp>
      <p:sp>
        <p:nvSpPr>
          <p:cNvPr id="5" name="灯片编号占位符 4"/>
          <p:cNvSpPr>
            <a:spLocks noGrp="1"/>
          </p:cNvSpPr>
          <p:nvPr>
            <p:ph type="sldNum" sz="quarter" idx="12"/>
          </p:nvPr>
        </p:nvSpPr>
        <p:spPr>
          <a:xfrm>
            <a:off x="6457950" y="6356350"/>
            <a:ext cx="2057400" cy="365125"/>
          </a:xfrm>
          <a:prstGeom prst="rect">
            <a:avLst/>
          </a:prstGeom>
        </p:spPr>
        <p:txBody>
          <a:bodyPr vert="horz" lIns="90000" tIns="46800" rIns="90000" bIns="46800" rtlCol="0" anchor="ctr">
            <a:normAutofit/>
          </a:bodyPr>
          <a:lstStyle/>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pattFill prst="ltUpDiag">
          <a:fgClr>
            <a:srgbClr val="F2F2F2"/>
          </a:fgClr>
          <a:bgClr>
            <a:schemeClr val="bg1"/>
          </a:bgClr>
        </a:pattFill>
        <a:effectLst/>
      </p:bgPr>
    </p:bg>
    <p:spTree>
      <p:nvGrpSpPr>
        <p:cNvPr id="1" name=""/>
        <p:cNvGrpSpPr/>
        <p:nvPr/>
      </p:nvGrpSpPr>
      <p:grpSpPr>
        <a:xfrm>
          <a:off x="0" y="0"/>
          <a:ext cx="0" cy="0"/>
          <a:chOff x="0" y="0"/>
          <a:chExt cx="0" cy="0"/>
        </a:xfrm>
      </p:grpSpPr>
      <p:grpSp>
        <p:nvGrpSpPr>
          <p:cNvPr id="19458" name="组合 6"/>
          <p:cNvGrpSpPr/>
          <p:nvPr/>
        </p:nvGrpSpPr>
        <p:grpSpPr>
          <a:xfrm flipH="1">
            <a:off x="1520825" y="4443413"/>
            <a:ext cx="7623175" cy="2414587"/>
            <a:chOff x="2028560" y="4443106"/>
            <a:chExt cx="10163440" cy="2414895"/>
          </a:xfrm>
        </p:grpSpPr>
        <p:grpSp>
          <p:nvGrpSpPr>
            <p:cNvPr id="19459" name="组合 7"/>
            <p:cNvGrpSpPr/>
            <p:nvPr/>
          </p:nvGrpSpPr>
          <p:grpSpPr>
            <a:xfrm>
              <a:off x="4956671" y="4443106"/>
              <a:ext cx="4884016" cy="2414895"/>
              <a:chOff x="4956670" y="4443106"/>
              <a:chExt cx="4884016" cy="2414894"/>
            </a:xfrm>
          </p:grpSpPr>
          <p:sp>
            <p:nvSpPr>
              <p:cNvPr id="21" name="等腰三角形 20"/>
              <p:cNvSpPr/>
              <p:nvPr/>
            </p:nvSpPr>
            <p:spPr>
              <a:xfrm>
                <a:off x="4956670" y="4443106"/>
                <a:ext cx="4884016" cy="24148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sp>
            <p:nvSpPr>
              <p:cNvPr id="22" name="任意多边形 1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grpSp>
        <p:grpSp>
          <p:nvGrpSpPr>
            <p:cNvPr id="19462" name="组合 8"/>
            <p:cNvGrpSpPr/>
            <p:nvPr/>
          </p:nvGrpSpPr>
          <p:grpSpPr>
            <a:xfrm>
              <a:off x="3492615" y="5410200"/>
              <a:ext cx="2928111" cy="1447800"/>
              <a:chOff x="4956670" y="4443106"/>
              <a:chExt cx="4884016" cy="2414894"/>
            </a:xfrm>
          </p:grpSpPr>
          <p:sp>
            <p:nvSpPr>
              <p:cNvPr id="19" name="等腰三角形 18"/>
              <p:cNvSpPr/>
              <p:nvPr/>
            </p:nvSpPr>
            <p:spPr>
              <a:xfrm>
                <a:off x="4956670" y="4443106"/>
                <a:ext cx="4884016" cy="24148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sp>
            <p:nvSpPr>
              <p:cNvPr id="20" name="任意多边形 16"/>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grpSp>
        <p:grpSp>
          <p:nvGrpSpPr>
            <p:cNvPr id="19465" name="组合 9"/>
            <p:cNvGrpSpPr/>
            <p:nvPr/>
          </p:nvGrpSpPr>
          <p:grpSpPr>
            <a:xfrm>
              <a:off x="7721715" y="5048250"/>
              <a:ext cx="3660139" cy="1809751"/>
              <a:chOff x="4956670" y="4443106"/>
              <a:chExt cx="4884016" cy="2414894"/>
            </a:xfrm>
          </p:grpSpPr>
          <p:sp>
            <p:nvSpPr>
              <p:cNvPr id="17" name="等腰三角形 16"/>
              <p:cNvSpPr/>
              <p:nvPr/>
            </p:nvSpPr>
            <p:spPr>
              <a:xfrm>
                <a:off x="4956670" y="4443106"/>
                <a:ext cx="4884016" cy="24148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sp>
            <p:nvSpPr>
              <p:cNvPr id="18" name="任意多边形 1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dirty="0"/>
              </a:p>
            </p:txBody>
          </p:sp>
        </p:grpSp>
        <p:grpSp>
          <p:nvGrpSpPr>
            <p:cNvPr id="19468" name="组合 10"/>
            <p:cNvGrpSpPr/>
            <p:nvPr/>
          </p:nvGrpSpPr>
          <p:grpSpPr>
            <a:xfrm>
              <a:off x="2028560" y="6342962"/>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sp>
            <p:nvSpPr>
              <p:cNvPr id="16" name="任意多边形 2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grpSp>
        <p:grpSp>
          <p:nvGrpSpPr>
            <p:cNvPr id="19471" name="组合 11"/>
            <p:cNvGrpSpPr/>
            <p:nvPr/>
          </p:nvGrpSpPr>
          <p:grpSpPr>
            <a:xfrm>
              <a:off x="11150357" y="6342962"/>
              <a:ext cx="1041643" cy="515039"/>
              <a:chOff x="4956670" y="4443106"/>
              <a:chExt cx="4884016" cy="2414894"/>
            </a:xfrm>
          </p:grpSpPr>
          <p:sp>
            <p:nvSpPr>
              <p:cNvPr id="13" name="等腰三角形 12"/>
              <p:cNvSpPr/>
              <p:nvPr/>
            </p:nvSpPr>
            <p:spPr>
              <a:xfrm>
                <a:off x="4956670" y="4443106"/>
                <a:ext cx="4884016" cy="24148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sp>
            <p:nvSpPr>
              <p:cNvPr id="14" name="任意多边形 2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grpSp>
      </p:grpSp>
      <p:sp>
        <p:nvSpPr>
          <p:cNvPr id="2" name="标题 1"/>
          <p:cNvSpPr>
            <a:spLocks noGrp="1"/>
          </p:cNvSpPr>
          <p:nvPr>
            <p:ph type="ctrTitle" hasCustomPrompt="1"/>
          </p:nvPr>
        </p:nvSpPr>
        <p:spPr>
          <a:xfrm>
            <a:off x="1141174" y="1700984"/>
            <a:ext cx="6671186" cy="923330"/>
          </a:xfrm>
        </p:spPr>
        <p:txBody>
          <a:bodyPr anchor="b">
            <a:normAutofit/>
          </a:bodyPr>
          <a:lstStyle>
            <a:lvl1pPr algn="l">
              <a:defRPr sz="4400" b="1">
                <a:solidFill>
                  <a:schemeClr val="tx2"/>
                </a:solidFill>
              </a:defRPr>
            </a:lvl1pPr>
          </a:lstStyle>
          <a:p>
            <a:pPr fontAlgn="auto"/>
            <a:r>
              <a:rPr lang="zh-CN" altLang="en-US" strike="noStrike" noProof="1" dirty="0"/>
              <a:t>单击此处编辑标题</a:t>
            </a:r>
            <a:endParaRPr lang="zh-CN" altLang="en-US" strike="noStrike" noProof="1" dirty="0"/>
          </a:p>
        </p:txBody>
      </p:sp>
      <p:sp>
        <p:nvSpPr>
          <p:cNvPr id="3" name="副标题 2"/>
          <p:cNvSpPr>
            <a:spLocks noGrp="1"/>
          </p:cNvSpPr>
          <p:nvPr>
            <p:ph type="subTitle" idx="1"/>
          </p:nvPr>
        </p:nvSpPr>
        <p:spPr>
          <a:xfrm>
            <a:off x="1141174" y="2687370"/>
            <a:ext cx="6671186" cy="480131"/>
          </a:xfrm>
        </p:spPr>
        <p:txBody>
          <a:bodyPr>
            <a:normAutofit/>
          </a:bodyPr>
          <a:lstStyle>
            <a:lvl1pPr marL="0" indent="0" algn="l">
              <a:buNone/>
              <a:defRPr sz="20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auto"/>
            <a:r>
              <a:rPr lang="zh-CN" altLang="en-US" strike="noStrike" noProof="1" dirty="0"/>
              <a:t>单击此处编辑母版副标题样式</a:t>
            </a:r>
            <a:endParaRPr lang="zh-CN" altLang="en-US" strike="noStrike" noProof="1" dirty="0"/>
          </a:p>
        </p:txBody>
      </p:sp>
      <p:sp>
        <p:nvSpPr>
          <p:cNvPr id="4" name="日期占位符 3"/>
          <p:cNvSpPr>
            <a:spLocks noGrp="1"/>
          </p:cNvSpPr>
          <p:nvPr>
            <p:ph type="dt" sz="half" idx="10"/>
          </p:nvPr>
        </p:nvSpPr>
        <p:spPr>
          <a:xfrm>
            <a:off x="628650" y="6356350"/>
            <a:ext cx="2057400" cy="365125"/>
          </a:xfrm>
          <a:prstGeom prst="rect">
            <a:avLst/>
          </a:prstGeom>
        </p:spPr>
        <p:txBody>
          <a:bodyPr vert="horz" lIns="90000" tIns="46800" rIns="90000" bIns="46800" rtlCol="0" anchor="ctr">
            <a:normAutofit/>
          </a:bodyPr>
          <a:lstStyle/>
          <a:p>
            <a:pPr fontAlgn="base"/>
            <a:fld id="{0488CED8-A2E1-4FD5-B2F5-D691BB24C91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5" name="页脚占位符 4"/>
          <p:cNvSpPr>
            <a:spLocks noGrp="1"/>
          </p:cNvSpPr>
          <p:nvPr>
            <p:ph type="ftr" sz="quarter" idx="11"/>
          </p:nvPr>
        </p:nvSpPr>
        <p:spPr>
          <a:xfrm>
            <a:off x="3028950" y="6356350"/>
            <a:ext cx="3086100" cy="365125"/>
          </a:xfrm>
          <a:prstGeom prst="rect">
            <a:avLst/>
          </a:prstGeom>
        </p:spPr>
        <p:txBody>
          <a:bodyPr vert="horz" lIns="90000" tIns="46800" rIns="90000" bIns="46800" rtlCol="0" anchor="ctr">
            <a:normAutofit/>
          </a:bodyPr>
          <a:lstStyle/>
          <a:p>
            <a:pPr fontAlgn="base"/>
            <a:endParaRPr lang="zh-CN" altLang="en-US" strike="noStrike" noProof="1"/>
          </a:p>
        </p:txBody>
      </p:sp>
      <p:sp>
        <p:nvSpPr>
          <p:cNvPr id="6" name="灯片编号占位符 5"/>
          <p:cNvSpPr>
            <a:spLocks noGrp="1"/>
          </p:cNvSpPr>
          <p:nvPr>
            <p:ph type="sldNum" sz="quarter" idx="12"/>
          </p:nvPr>
        </p:nvSpPr>
        <p:spPr>
          <a:xfrm>
            <a:off x="6457950" y="6356350"/>
            <a:ext cx="2057400" cy="365125"/>
          </a:xfrm>
          <a:prstGeom prst="rect">
            <a:avLst/>
          </a:prstGeom>
        </p:spPr>
        <p:txBody>
          <a:bodyPr vert="horz" lIns="90000" tIns="46800" rIns="90000" bIns="46800" rtlCol="0" anchor="ctr">
            <a:normAutofit/>
          </a:bodyPr>
          <a:lstStyle/>
          <a:p>
            <a:pPr fontAlgn="base"/>
            <a:fld id="{1A5F2F5A-3577-40D0-9738-AC762F5E245E}"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dirty="0"/>
              <a:t>单击此处编辑母版标题样式</a:t>
            </a:r>
            <a:endParaRPr lang="zh-CN" altLang="en-US" strike="noStrike" noProof="1" dirty="0"/>
          </a:p>
        </p:txBody>
      </p:sp>
      <p:sp>
        <p:nvSpPr>
          <p:cNvPr id="3" name="内容占位符 2"/>
          <p:cNvSpPr>
            <a:spLocks noGrp="1"/>
          </p:cNvSpPr>
          <p:nvPr>
            <p:ph idx="1"/>
          </p:nvPr>
        </p:nvSpPr>
        <p:spPr/>
        <p:txBody>
          <a:bodyPr/>
          <a:lstStyle>
            <a:lvl1pPr>
              <a:defRPr/>
            </a:lvl1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4" name="日期占位符 3"/>
          <p:cNvSpPr>
            <a:spLocks noGrp="1"/>
          </p:cNvSpPr>
          <p:nvPr>
            <p:ph type="dt" sz="half" idx="10"/>
          </p:nvPr>
        </p:nvSpPr>
        <p:spPr/>
        <p:txBody>
          <a:bodyPr/>
          <a:p>
            <a:pPr fontAlgn="base"/>
            <a:fld id="{0488CED8-A2E1-4FD5-B2F5-D691BB24C91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5" name="页脚占位符 4"/>
          <p:cNvSpPr>
            <a:spLocks noGrp="1"/>
          </p:cNvSpPr>
          <p:nvPr>
            <p:ph type="ftr" sz="quarter" idx="11"/>
          </p:nvPr>
        </p:nvSpPr>
        <p:spPr/>
        <p:txBody>
          <a:bodyPr/>
          <a:p>
            <a:pPr fontAlgn="base"/>
            <a:endParaRPr lang="zh-CN" altLang="en-US" strike="noStrike" noProof="1"/>
          </a:p>
        </p:txBody>
      </p:sp>
      <p:sp>
        <p:nvSpPr>
          <p:cNvPr id="6" name="灯片编号占位符 5"/>
          <p:cNvSpPr>
            <a:spLocks noGrp="1"/>
          </p:cNvSpPr>
          <p:nvPr>
            <p:ph type="sldNum" sz="quarter" idx="12"/>
          </p:nvPr>
        </p:nvSpPr>
        <p:spPr/>
        <p:txBody>
          <a:bodyPr/>
          <a:p>
            <a:pPr fontAlgn="base"/>
            <a:fld id="{1A5F2F5A-3577-40D0-9738-AC762F5E245E}"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showMasterSp="0">
  <p:cSld name="节标题">
    <p:bg>
      <p:bgPr>
        <a:pattFill prst="ltUpDiag">
          <a:fgClr>
            <a:srgbClr val="F2F2F2"/>
          </a:fgClr>
          <a:bgClr>
            <a:schemeClr val="bg1"/>
          </a:bgClr>
        </a:pattFill>
        <a:effectLst/>
      </p:bgPr>
    </p:bg>
    <p:spTree>
      <p:nvGrpSpPr>
        <p:cNvPr id="1" name=""/>
        <p:cNvGrpSpPr/>
        <p:nvPr/>
      </p:nvGrpSpPr>
      <p:grpSpPr>
        <a:xfrm>
          <a:off x="0" y="0"/>
          <a:ext cx="0" cy="0"/>
          <a:chOff x="0" y="0"/>
          <a:chExt cx="0" cy="0"/>
        </a:xfrm>
      </p:grpSpPr>
      <p:sp>
        <p:nvSpPr>
          <p:cNvPr id="7" name="矩形 6"/>
          <p:cNvSpPr/>
          <p:nvPr/>
        </p:nvSpPr>
        <p:spPr>
          <a:xfrm>
            <a:off x="0" y="2425700"/>
            <a:ext cx="3228975" cy="15827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fontAlgn="base"/>
            <a:endParaRPr lang="zh-CN" altLang="en-US" sz="2400" strike="noStrike" noProof="1" dirty="0"/>
          </a:p>
        </p:txBody>
      </p:sp>
      <p:sp>
        <p:nvSpPr>
          <p:cNvPr id="8" name="矩形 7"/>
          <p:cNvSpPr/>
          <p:nvPr/>
        </p:nvSpPr>
        <p:spPr>
          <a:xfrm>
            <a:off x="0" y="4097338"/>
            <a:ext cx="9145588" cy="2682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fontAlgn="base"/>
            <a:endParaRPr lang="zh-CN" altLang="en-US" sz="2400" strike="noStrike" noProof="1"/>
          </a:p>
        </p:txBody>
      </p:sp>
      <p:sp>
        <p:nvSpPr>
          <p:cNvPr id="9" name="矩形 8"/>
          <p:cNvSpPr/>
          <p:nvPr/>
        </p:nvSpPr>
        <p:spPr>
          <a:xfrm>
            <a:off x="3302000" y="2425700"/>
            <a:ext cx="306388" cy="15827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fontAlgn="base"/>
            <a:endParaRPr lang="zh-CN" altLang="en-US" sz="2400" strike="noStrike" noProof="1" dirty="0"/>
          </a:p>
        </p:txBody>
      </p:sp>
      <p:sp>
        <p:nvSpPr>
          <p:cNvPr id="2" name="标题 1"/>
          <p:cNvSpPr>
            <a:spLocks noGrp="1"/>
          </p:cNvSpPr>
          <p:nvPr>
            <p:ph type="title" hasCustomPrompt="1"/>
          </p:nvPr>
        </p:nvSpPr>
        <p:spPr>
          <a:xfrm>
            <a:off x="3695439" y="2603462"/>
            <a:ext cx="4819912" cy="757130"/>
          </a:xfrm>
        </p:spPr>
        <p:txBody>
          <a:bodyPr wrap="square" anchor="b">
            <a:normAutofit/>
          </a:bodyPr>
          <a:lstStyle>
            <a:lvl1pPr>
              <a:defRPr sz="3600" b="1">
                <a:solidFill>
                  <a:schemeClr val="tx2"/>
                </a:solidFill>
              </a:defRPr>
            </a:lvl1pPr>
          </a:lstStyle>
          <a:p>
            <a:pPr fontAlgn="auto"/>
            <a:r>
              <a:rPr lang="zh-CN" altLang="en-US" strike="noStrike" noProof="1" dirty="0"/>
              <a:t>单击此处编辑标题</a:t>
            </a:r>
            <a:endParaRPr lang="zh-CN" altLang="en-US" strike="noStrike" noProof="1" dirty="0"/>
          </a:p>
        </p:txBody>
      </p:sp>
      <p:sp>
        <p:nvSpPr>
          <p:cNvPr id="3" name="文本占位符 2"/>
          <p:cNvSpPr>
            <a:spLocks noGrp="1"/>
          </p:cNvSpPr>
          <p:nvPr>
            <p:ph type="body" idx="1"/>
          </p:nvPr>
        </p:nvSpPr>
        <p:spPr>
          <a:xfrm>
            <a:off x="3695439" y="3410915"/>
            <a:ext cx="4819912" cy="424732"/>
          </a:xfrm>
        </p:spPr>
        <p:txBody>
          <a:bodyPr wrap="square">
            <a:normAutofit/>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auto"/>
            <a:r>
              <a:rPr lang="zh-CN" altLang="en-US" strike="noStrike" noProof="1" dirty="0"/>
              <a:t>单击此处编辑母版文本样式</a:t>
            </a:r>
            <a:endParaRPr lang="zh-CN" altLang="en-US" strike="noStrike" noProof="1" dirty="0"/>
          </a:p>
        </p:txBody>
      </p:sp>
      <p:sp>
        <p:nvSpPr>
          <p:cNvPr id="4" name="日期占位符 3"/>
          <p:cNvSpPr>
            <a:spLocks noGrp="1"/>
          </p:cNvSpPr>
          <p:nvPr>
            <p:ph type="dt" sz="half" idx="10"/>
          </p:nvPr>
        </p:nvSpPr>
        <p:spPr>
          <a:xfrm>
            <a:off x="628650" y="6356350"/>
            <a:ext cx="2057400" cy="365125"/>
          </a:xfrm>
          <a:prstGeom prst="rect">
            <a:avLst/>
          </a:prstGeom>
        </p:spPr>
        <p:txBody>
          <a:bodyPr vert="horz" lIns="90000" tIns="46800" rIns="90000" bIns="46800" rtlCol="0" anchor="ctr">
            <a:normAutofit/>
          </a:bodyPr>
          <a:lstStyle/>
          <a:p>
            <a:pPr fontAlgn="base"/>
            <a:fld id="{0488CED8-A2E1-4FD5-B2F5-D691BB24C91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5" name="页脚占位符 4"/>
          <p:cNvSpPr>
            <a:spLocks noGrp="1"/>
          </p:cNvSpPr>
          <p:nvPr>
            <p:ph type="ftr" sz="quarter" idx="11"/>
          </p:nvPr>
        </p:nvSpPr>
        <p:spPr>
          <a:xfrm>
            <a:off x="3028950" y="6356350"/>
            <a:ext cx="3086100" cy="365125"/>
          </a:xfrm>
          <a:prstGeom prst="rect">
            <a:avLst/>
          </a:prstGeom>
        </p:spPr>
        <p:txBody>
          <a:bodyPr vert="horz" lIns="90000" tIns="46800" rIns="90000" bIns="46800" rtlCol="0" anchor="ctr">
            <a:normAutofit/>
          </a:bodyPr>
          <a:lstStyle/>
          <a:p>
            <a:pPr fontAlgn="base"/>
            <a:endParaRPr lang="zh-CN" altLang="en-US" strike="noStrike" noProof="1"/>
          </a:p>
        </p:txBody>
      </p:sp>
      <p:sp>
        <p:nvSpPr>
          <p:cNvPr id="6" name="灯片编号占位符 5"/>
          <p:cNvSpPr>
            <a:spLocks noGrp="1"/>
          </p:cNvSpPr>
          <p:nvPr>
            <p:ph type="sldNum" sz="quarter" idx="12"/>
          </p:nvPr>
        </p:nvSpPr>
        <p:spPr>
          <a:xfrm>
            <a:off x="6457950" y="6356350"/>
            <a:ext cx="2057400" cy="365125"/>
          </a:xfrm>
          <a:prstGeom prst="rect">
            <a:avLst/>
          </a:prstGeom>
        </p:spPr>
        <p:txBody>
          <a:bodyPr vert="horz" lIns="90000" tIns="46800" rIns="90000" bIns="46800" rtlCol="0" anchor="ctr">
            <a:normAutofit/>
          </a:bodyPr>
          <a:lstStyle/>
          <a:p>
            <a:pPr fontAlgn="base"/>
            <a:fld id="{1A5F2F5A-3577-40D0-9738-AC762F5E245E}"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par>
                                <p:cTn id="12" presetID="2" presetClass="entr" presetSubtype="1" fill="hold" grpId="0" nodeType="withEffect">
                                  <p:stCondLst>
                                    <p:cond delay="300"/>
                                  </p:stCondLst>
                                  <p:childTnLst>
                                    <p:set>
                                      <p:cBhvr>
                                        <p:cTn id="13" dur="1" fill="hold">
                                          <p:stCondLst>
                                            <p:cond delay="0"/>
                                          </p:stCondLst>
                                        </p:cTn>
                                        <p:tgtEl>
                                          <p:spTgt spid="9"/>
                                        </p:tgtEl>
                                        <p:attrNameLst>
                                          <p:attrName>style.visibility</p:attrName>
                                        </p:attrNameLst>
                                      </p:cBhvr>
                                      <p:to>
                                        <p:strVal val="visible"/>
                                      </p:to>
                                    </p:set>
                                    <p:anim calcmode="lin" valueType="num">
                                      <p:cBhvr>
                                        <p:cTn id="14" dur="400" fill="hold"/>
                                        <p:tgtEl>
                                          <p:spTgt spid="9"/>
                                        </p:tgtEl>
                                        <p:attrNameLst>
                                          <p:attrName>ppt_x</p:attrName>
                                        </p:attrNameLst>
                                      </p:cBhvr>
                                      <p:tavLst>
                                        <p:tav tm="0">
                                          <p:val>
                                            <p:strVal val="#ppt_x"/>
                                          </p:val>
                                        </p:tav>
                                        <p:tav tm="100000">
                                          <p:val>
                                            <p:strVal val="#ppt_x"/>
                                          </p:val>
                                        </p:tav>
                                      </p:tavLst>
                                    </p:anim>
                                    <p:anim calcmode="lin" valueType="num">
                                      <p:cBhvr>
                                        <p:cTn id="15" dur="400" fill="hold"/>
                                        <p:tgtEl>
                                          <p:spTgt spid="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8" grpId="0" bldLvl="0" animBg="1"/>
      <p:bldP spid="9" grpId="0" bldLvl="0" animBg="1"/>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a:t>单击此处编辑母版标题样式</a:t>
            </a:r>
            <a:endParaRPr lang="zh-CN" altLang="en-US" strike="noStrike" noProof="1"/>
          </a:p>
        </p:txBody>
      </p:sp>
      <p:sp>
        <p:nvSpPr>
          <p:cNvPr id="3" name="内容占位符 2"/>
          <p:cNvSpPr>
            <a:spLocks noGrp="1"/>
          </p:cNvSpPr>
          <p:nvPr>
            <p:ph sz="half" idx="1" hasCustomPrompt="1"/>
          </p:nvPr>
        </p:nvSpPr>
        <p:spPr>
          <a:xfrm>
            <a:off x="628650" y="1825625"/>
            <a:ext cx="3886200" cy="4351338"/>
          </a:xfrm>
        </p:spPr>
        <p:txBody>
          <a:bodyPr/>
          <a:lstStyle>
            <a:lvl1pPr>
              <a:defRPr/>
            </a:lvl1pPr>
          </a:lstStyle>
          <a:p>
            <a:pPr lvl="0" fontAlgn="auto"/>
            <a:r>
              <a:rPr lang="zh-CN" altLang="en-US" strike="noStrike" noProof="1" dirty="0"/>
              <a:t>单击此处</a:t>
            </a:r>
            <a:r>
              <a:rPr lang="zh-CN" altLang="en-US" strike="noStrike" noProof="1" dirty="0" smtClean="0"/>
              <a:t>编辑文本</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4" name="内容占位符 3"/>
          <p:cNvSpPr>
            <a:spLocks noGrp="1"/>
          </p:cNvSpPr>
          <p:nvPr>
            <p:ph sz="half" idx="2" hasCustomPrompt="1"/>
          </p:nvPr>
        </p:nvSpPr>
        <p:spPr>
          <a:xfrm>
            <a:off x="4629150" y="1825625"/>
            <a:ext cx="3886200" cy="4351338"/>
          </a:xfrm>
        </p:spPr>
        <p:txBody>
          <a:bodyPr/>
          <a:lstStyle>
            <a:lvl1pPr>
              <a:defRPr/>
            </a:lvl1pPr>
          </a:lstStyle>
          <a:p>
            <a:pPr lvl="0" fontAlgn="auto"/>
            <a:r>
              <a:rPr lang="zh-CN" altLang="en-US" strike="noStrike" noProof="1" dirty="0"/>
              <a:t>单击此处</a:t>
            </a:r>
            <a:r>
              <a:rPr lang="zh-CN" altLang="en-US" strike="noStrike" noProof="1" dirty="0" smtClean="0"/>
              <a:t>编辑文本</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5" name="日期占位符 4"/>
          <p:cNvSpPr>
            <a:spLocks noGrp="1"/>
          </p:cNvSpPr>
          <p:nvPr>
            <p:ph type="dt" sz="half" idx="10"/>
          </p:nvPr>
        </p:nvSpPr>
        <p:spPr/>
        <p:txBody>
          <a:bodyPr/>
          <a:p>
            <a:pPr fontAlgn="base"/>
            <a:fld id="{0488CED8-A2E1-4FD5-B2F5-D691BB24C91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6" name="页脚占位符 5"/>
          <p:cNvSpPr>
            <a:spLocks noGrp="1"/>
          </p:cNvSpPr>
          <p:nvPr>
            <p:ph type="ftr" sz="quarter" idx="11"/>
          </p:nvPr>
        </p:nvSpPr>
        <p:spPr/>
        <p:txBody>
          <a:bodyPr/>
          <a:p>
            <a:pPr fontAlgn="base"/>
            <a:endParaRPr lang="zh-CN" altLang="en-US" strike="noStrike" noProof="1"/>
          </a:p>
        </p:txBody>
      </p:sp>
      <p:sp>
        <p:nvSpPr>
          <p:cNvPr id="7" name="灯片编号占位符 6"/>
          <p:cNvSpPr>
            <a:spLocks noGrp="1"/>
          </p:cNvSpPr>
          <p:nvPr>
            <p:ph type="sldNum" sz="quarter" idx="12"/>
          </p:nvPr>
        </p:nvSpPr>
        <p:spPr/>
        <p:txBody>
          <a:bodyPr/>
          <a:p>
            <a:pPr fontAlgn="base"/>
            <a:fld id="{1A5F2F5A-3577-40D0-9738-AC762F5E245E}"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showMasterSp="0">
  <p:cSld name="比较">
    <p:bg>
      <p:bgPr>
        <a:pattFill prst="ltUpDiag">
          <a:fgClr>
            <a:srgbClr val="F2F2F2"/>
          </a:fgClr>
          <a:bgClr>
            <a:schemeClr val="bg1"/>
          </a:bgClr>
        </a:pattFill>
        <a:effectLst/>
      </p:bgPr>
    </p:bg>
    <p:spTree>
      <p:nvGrpSpPr>
        <p:cNvPr id="1" name=""/>
        <p:cNvGrpSpPr/>
        <p:nvPr/>
      </p:nvGrpSpPr>
      <p:grpSpPr>
        <a:xfrm>
          <a:off x="0" y="0"/>
          <a:ext cx="0" cy="0"/>
          <a:chOff x="0" y="0"/>
          <a:chExt cx="0" cy="0"/>
        </a:xfrm>
      </p:grpSpPr>
      <p:sp>
        <p:nvSpPr>
          <p:cNvPr id="10" name="箭头: V 形 9"/>
          <p:cNvSpPr/>
          <p:nvPr/>
        </p:nvSpPr>
        <p:spPr>
          <a:xfrm>
            <a:off x="196850" y="677863"/>
            <a:ext cx="377825" cy="576263"/>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800" strike="noStrike" noProof="1">
              <a:solidFill>
                <a:schemeClr val="tx1"/>
              </a:solidFill>
            </a:endParaRPr>
          </a:p>
        </p:txBody>
      </p:sp>
      <p:sp>
        <p:nvSpPr>
          <p:cNvPr id="2" name="标题 1"/>
          <p:cNvSpPr>
            <a:spLocks noGrp="1"/>
          </p:cNvSpPr>
          <p:nvPr>
            <p:ph type="title"/>
          </p:nvPr>
        </p:nvSpPr>
        <p:spPr>
          <a:xfrm>
            <a:off x="629841" y="303239"/>
            <a:ext cx="7886700" cy="1325563"/>
          </a:xfrm>
        </p:spPr>
        <p:txBody>
          <a:bodyPr/>
          <a:lstStyle/>
          <a:p>
            <a:pPr fontAlgn="auto"/>
            <a:r>
              <a:rPr lang="zh-CN" altLang="en-US" strike="noStrike" noProof="1" dirty="0"/>
              <a:t>单击此处编辑母版标题样式</a:t>
            </a:r>
            <a:endParaRPr lang="zh-CN" altLang="en-US" strike="noStrike" noProof="1" dirty="0"/>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auto"/>
            <a:r>
              <a:rPr lang="zh-CN" altLang="en-US" strike="noStrike" noProof="1" dirty="0"/>
              <a:t>单击此处编辑母版文本样式</a:t>
            </a:r>
            <a:endParaRPr lang="zh-CN" altLang="en-US" strike="noStrike" noProof="1" dirty="0"/>
          </a:p>
        </p:txBody>
      </p:sp>
      <p:sp>
        <p:nvSpPr>
          <p:cNvPr id="4" name="内容占位符 3"/>
          <p:cNvSpPr>
            <a:spLocks noGrp="1"/>
          </p:cNvSpPr>
          <p:nvPr>
            <p:ph sz="half" idx="2"/>
          </p:nvPr>
        </p:nvSpPr>
        <p:spPr>
          <a:xfrm>
            <a:off x="629842" y="2505075"/>
            <a:ext cx="3868340" cy="3684588"/>
          </a:xfrm>
        </p:spPr>
        <p:txBody>
          <a:bodyPr/>
          <a:lstStyle>
            <a:lvl1pPr>
              <a:defRPr/>
            </a:lvl1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5" name="文本占位符 4"/>
          <p:cNvSpPr>
            <a:spLocks noGrp="1"/>
          </p:cNvSpPr>
          <p:nvPr>
            <p:ph type="body" sz="quarter" idx="3"/>
          </p:nvPr>
        </p:nvSpPr>
        <p:spPr>
          <a:xfrm>
            <a:off x="4629151"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auto"/>
            <a:r>
              <a:rPr lang="zh-CN" altLang="en-US" strike="noStrike" noProof="1" dirty="0"/>
              <a:t>单击此处编辑母版文本样式</a:t>
            </a:r>
            <a:endParaRPr lang="zh-CN" altLang="en-US" strike="noStrike" noProof="1" dirty="0"/>
          </a:p>
        </p:txBody>
      </p:sp>
      <p:sp>
        <p:nvSpPr>
          <p:cNvPr id="6" name="内容占位符 5"/>
          <p:cNvSpPr>
            <a:spLocks noGrp="1"/>
          </p:cNvSpPr>
          <p:nvPr>
            <p:ph sz="quarter" idx="4"/>
          </p:nvPr>
        </p:nvSpPr>
        <p:spPr>
          <a:xfrm>
            <a:off x="4629151" y="2505075"/>
            <a:ext cx="3887391" cy="3684588"/>
          </a:xfrm>
        </p:spPr>
        <p:txBody>
          <a:bodyPr/>
          <a:lstStyle>
            <a:lvl1pPr>
              <a:defRPr/>
            </a:lvl1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7" name="日期占位符 6"/>
          <p:cNvSpPr>
            <a:spLocks noGrp="1"/>
          </p:cNvSpPr>
          <p:nvPr>
            <p:ph type="dt" sz="half" idx="10"/>
          </p:nvPr>
        </p:nvSpPr>
        <p:spPr>
          <a:xfrm>
            <a:off x="628650" y="6356350"/>
            <a:ext cx="2057400" cy="365125"/>
          </a:xfrm>
          <a:prstGeom prst="rect">
            <a:avLst/>
          </a:prstGeom>
        </p:spPr>
        <p:txBody>
          <a:bodyPr vert="horz" lIns="90000" tIns="46800" rIns="90000" bIns="46800" rtlCol="0" anchor="ctr">
            <a:normAutofit/>
          </a:bodyPr>
          <a:lstStyle/>
          <a:p>
            <a:pPr fontAlgn="base"/>
            <a:fld id="{0488CED8-A2E1-4FD5-B2F5-D691BB24C91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8" name="页脚占位符 7"/>
          <p:cNvSpPr>
            <a:spLocks noGrp="1"/>
          </p:cNvSpPr>
          <p:nvPr>
            <p:ph type="ftr" sz="quarter" idx="11"/>
          </p:nvPr>
        </p:nvSpPr>
        <p:spPr>
          <a:xfrm>
            <a:off x="3028950" y="6356350"/>
            <a:ext cx="3086100" cy="365125"/>
          </a:xfrm>
          <a:prstGeom prst="rect">
            <a:avLst/>
          </a:prstGeom>
        </p:spPr>
        <p:txBody>
          <a:bodyPr vert="horz" lIns="90000" tIns="46800" rIns="90000" bIns="46800" rtlCol="0" anchor="ctr">
            <a:normAutofit/>
          </a:bodyPr>
          <a:lstStyle/>
          <a:p>
            <a:pPr fontAlgn="base"/>
            <a:endParaRPr lang="zh-CN" altLang="en-US" strike="noStrike" noProof="1"/>
          </a:p>
        </p:txBody>
      </p:sp>
      <p:sp>
        <p:nvSpPr>
          <p:cNvPr id="9" name="灯片编号占位符 8"/>
          <p:cNvSpPr>
            <a:spLocks noGrp="1"/>
          </p:cNvSpPr>
          <p:nvPr>
            <p:ph type="sldNum" sz="quarter" idx="12"/>
          </p:nvPr>
        </p:nvSpPr>
        <p:spPr>
          <a:xfrm>
            <a:off x="6457950" y="6356350"/>
            <a:ext cx="2057400" cy="365125"/>
          </a:xfrm>
          <a:prstGeom prst="rect">
            <a:avLst/>
          </a:prstGeom>
        </p:spPr>
        <p:txBody>
          <a:bodyPr vert="horz" lIns="90000" tIns="46800" rIns="90000" bIns="46800" rtlCol="0" anchor="ctr">
            <a:normAutofit/>
          </a:bodyPr>
          <a:lstStyle/>
          <a:p>
            <a:pPr fontAlgn="base"/>
            <a:fld id="{1A5F2F5A-3577-40D0-9738-AC762F5E245E}"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showMasterSp="0" userDrawn="1">
  <p:cSld name="仅标题">
    <p:bg>
      <p:bgPr>
        <a:pattFill prst="ltUpDiag">
          <a:fgClr>
            <a:srgbClr val="F2F2F2"/>
          </a:fgClr>
          <a:bgClr>
            <a:schemeClr val="bg1"/>
          </a:bgClr>
        </a:pattFill>
        <a:effectLst/>
      </p:bgPr>
    </p:bg>
    <p:spTree>
      <p:nvGrpSpPr>
        <p:cNvPr id="1" name=""/>
        <p:cNvGrpSpPr/>
        <p:nvPr/>
      </p:nvGrpSpPr>
      <p:grpSpPr>
        <a:xfrm>
          <a:off x="0" y="0"/>
          <a:ext cx="0" cy="0"/>
          <a:chOff x="0" y="0"/>
          <a:chExt cx="0" cy="0"/>
        </a:xfrm>
      </p:grpSpPr>
      <p:grpSp>
        <p:nvGrpSpPr>
          <p:cNvPr id="22530" name="组合 5"/>
          <p:cNvGrpSpPr/>
          <p:nvPr/>
        </p:nvGrpSpPr>
        <p:grpSpPr>
          <a:xfrm flipH="1">
            <a:off x="1520825" y="4443413"/>
            <a:ext cx="7623175" cy="2414587"/>
            <a:chOff x="2028560" y="4443106"/>
            <a:chExt cx="10163440" cy="2414895"/>
          </a:xfrm>
        </p:grpSpPr>
        <p:grpSp>
          <p:nvGrpSpPr>
            <p:cNvPr id="22531" name="组合 6"/>
            <p:cNvGrpSpPr/>
            <p:nvPr/>
          </p:nvGrpSpPr>
          <p:grpSpPr>
            <a:xfrm>
              <a:off x="4956671" y="4443106"/>
              <a:ext cx="4884016" cy="2414895"/>
              <a:chOff x="4956670" y="4443106"/>
              <a:chExt cx="4884016" cy="2414894"/>
            </a:xfrm>
          </p:grpSpPr>
          <p:sp>
            <p:nvSpPr>
              <p:cNvPr id="20" name="等腰三角形 19"/>
              <p:cNvSpPr/>
              <p:nvPr/>
            </p:nvSpPr>
            <p:spPr>
              <a:xfrm>
                <a:off x="4956670" y="4443106"/>
                <a:ext cx="4884016" cy="24148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sp>
            <p:nvSpPr>
              <p:cNvPr id="21" name="任意多边形 1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grpSp>
        <p:grpSp>
          <p:nvGrpSpPr>
            <p:cNvPr id="22534" name="组合 7"/>
            <p:cNvGrpSpPr/>
            <p:nvPr/>
          </p:nvGrpSpPr>
          <p:grpSpPr>
            <a:xfrm>
              <a:off x="3492615" y="5410200"/>
              <a:ext cx="2928111" cy="1447800"/>
              <a:chOff x="4956670" y="4443106"/>
              <a:chExt cx="4884016" cy="2414894"/>
            </a:xfrm>
          </p:grpSpPr>
          <p:sp>
            <p:nvSpPr>
              <p:cNvPr id="18" name="等腰三角形 17"/>
              <p:cNvSpPr/>
              <p:nvPr/>
            </p:nvSpPr>
            <p:spPr>
              <a:xfrm>
                <a:off x="4956670" y="4443106"/>
                <a:ext cx="4884016" cy="24148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sp>
            <p:nvSpPr>
              <p:cNvPr id="19" name="任意多边形 16"/>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grpSp>
        <p:grpSp>
          <p:nvGrpSpPr>
            <p:cNvPr id="22537" name="组合 8"/>
            <p:cNvGrpSpPr/>
            <p:nvPr/>
          </p:nvGrpSpPr>
          <p:grpSpPr>
            <a:xfrm>
              <a:off x="7721715" y="5048250"/>
              <a:ext cx="3660139" cy="1809751"/>
              <a:chOff x="4956670" y="4443106"/>
              <a:chExt cx="4884016" cy="2414894"/>
            </a:xfrm>
          </p:grpSpPr>
          <p:sp>
            <p:nvSpPr>
              <p:cNvPr id="16" name="等腰三角形 15"/>
              <p:cNvSpPr/>
              <p:nvPr/>
            </p:nvSpPr>
            <p:spPr>
              <a:xfrm>
                <a:off x="4956670" y="4443106"/>
                <a:ext cx="4884016" cy="24148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sp>
            <p:nvSpPr>
              <p:cNvPr id="17" name="任意多边形 1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dirty="0"/>
              </a:p>
            </p:txBody>
          </p:sp>
        </p:grpSp>
        <p:grpSp>
          <p:nvGrpSpPr>
            <p:cNvPr id="22540" name="组合 9"/>
            <p:cNvGrpSpPr/>
            <p:nvPr/>
          </p:nvGrpSpPr>
          <p:grpSpPr>
            <a:xfrm>
              <a:off x="2028560" y="6342962"/>
              <a:ext cx="1041643" cy="515039"/>
              <a:chOff x="4956670" y="4443106"/>
              <a:chExt cx="4884016" cy="2414894"/>
            </a:xfrm>
          </p:grpSpPr>
          <p:sp>
            <p:nvSpPr>
              <p:cNvPr id="14" name="等腰三角形 13"/>
              <p:cNvSpPr/>
              <p:nvPr/>
            </p:nvSpPr>
            <p:spPr>
              <a:xfrm>
                <a:off x="4956670" y="4443106"/>
                <a:ext cx="4884016" cy="24148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sp>
            <p:nvSpPr>
              <p:cNvPr id="15" name="任意多边形 2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grpSp>
        <p:grpSp>
          <p:nvGrpSpPr>
            <p:cNvPr id="22543" name="组合 10"/>
            <p:cNvGrpSpPr/>
            <p:nvPr/>
          </p:nvGrpSpPr>
          <p:grpSpPr>
            <a:xfrm>
              <a:off x="11150357" y="6342962"/>
              <a:ext cx="1041643" cy="515039"/>
              <a:chOff x="4956670" y="4443106"/>
              <a:chExt cx="4884016" cy="2414894"/>
            </a:xfrm>
          </p:grpSpPr>
          <p:sp>
            <p:nvSpPr>
              <p:cNvPr id="12" name="等腰三角形 11"/>
              <p:cNvSpPr/>
              <p:nvPr/>
            </p:nvSpPr>
            <p:spPr>
              <a:xfrm>
                <a:off x="4956670" y="4443106"/>
                <a:ext cx="4884016" cy="24148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sp>
            <p:nvSpPr>
              <p:cNvPr id="13" name="任意多边形 2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grpSp>
      </p:grpSp>
      <p:sp>
        <p:nvSpPr>
          <p:cNvPr id="2" name="标题 1"/>
          <p:cNvSpPr>
            <a:spLocks noGrp="1"/>
          </p:cNvSpPr>
          <p:nvPr>
            <p:ph type="title" hasCustomPrompt="1"/>
          </p:nvPr>
        </p:nvSpPr>
        <p:spPr>
          <a:xfrm>
            <a:off x="1725154" y="1710778"/>
            <a:ext cx="6049584" cy="923330"/>
          </a:xfrm>
        </p:spPr>
        <p:txBody>
          <a:bodyPr anchor="b" anchorCtr="0">
            <a:normAutofit/>
          </a:bodyPr>
          <a:lstStyle>
            <a:lvl1pPr algn="ctr">
              <a:defRPr sz="4500" b="1">
                <a:solidFill>
                  <a:schemeClr val="tx2"/>
                </a:solidFill>
              </a:defRPr>
            </a:lvl1pPr>
          </a:lstStyle>
          <a:p>
            <a:pPr fontAlgn="auto"/>
            <a:r>
              <a:rPr lang="zh-CN" altLang="en-US" strike="noStrike" noProof="1" dirty="0"/>
              <a:t>单击此处编辑标题</a:t>
            </a:r>
            <a:endParaRPr lang="zh-CN" altLang="en-US" strike="noStrike" noProof="1" dirty="0"/>
          </a:p>
        </p:txBody>
      </p:sp>
      <p:sp>
        <p:nvSpPr>
          <p:cNvPr id="23" name="内容占位符 22"/>
          <p:cNvSpPr>
            <a:spLocks noGrp="1"/>
          </p:cNvSpPr>
          <p:nvPr>
            <p:ph sz="quarter" idx="13"/>
          </p:nvPr>
        </p:nvSpPr>
        <p:spPr>
          <a:xfrm>
            <a:off x="1725155" y="2716239"/>
            <a:ext cx="6049619" cy="535531"/>
          </a:xfrm>
        </p:spPr>
        <p:txBody>
          <a:bodyPr>
            <a:normAutofit/>
          </a:bodyPr>
          <a:lstStyle>
            <a:lvl1pPr marL="0" indent="0" algn="ctr">
              <a:buNone/>
              <a:defRPr sz="2400"/>
            </a:lvl1pPr>
          </a:lstStyle>
          <a:p>
            <a:pPr lvl="0" fontAlgn="auto"/>
            <a:r>
              <a:rPr lang="zh-CN" altLang="en-US" strike="noStrike" noProof="1" dirty="0"/>
              <a:t>单击此处编辑母版文本样式</a:t>
            </a:r>
            <a:endParaRPr lang="zh-CN" altLang="en-US" strike="noStrike" noProof="1" dirty="0"/>
          </a:p>
        </p:txBody>
      </p:sp>
      <p:sp>
        <p:nvSpPr>
          <p:cNvPr id="3" name="日期占位符 2"/>
          <p:cNvSpPr>
            <a:spLocks noGrp="1"/>
          </p:cNvSpPr>
          <p:nvPr>
            <p:ph type="dt" sz="half" idx="10"/>
          </p:nvPr>
        </p:nvSpPr>
        <p:spPr>
          <a:xfrm>
            <a:off x="628650" y="6356350"/>
            <a:ext cx="2057400" cy="365125"/>
          </a:xfrm>
          <a:prstGeom prst="rect">
            <a:avLst/>
          </a:prstGeom>
        </p:spPr>
        <p:txBody>
          <a:bodyPr vert="horz" lIns="90000" tIns="46800" rIns="90000" bIns="46800" rtlCol="0" anchor="ctr">
            <a:normAutofit/>
          </a:bodyPr>
          <a:lstStyle/>
          <a:p>
            <a:pPr fontAlgn="base"/>
            <a:fld id="{0488CED8-A2E1-4FD5-B2F5-D691BB24C91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nvPr>
        </p:nvSpPr>
        <p:spPr>
          <a:xfrm>
            <a:off x="3028950" y="6356350"/>
            <a:ext cx="3086100" cy="365125"/>
          </a:xfrm>
          <a:prstGeom prst="rect">
            <a:avLst/>
          </a:prstGeom>
        </p:spPr>
        <p:txBody>
          <a:bodyPr vert="horz" lIns="90000" tIns="46800" rIns="90000" bIns="46800" rtlCol="0" anchor="ctr">
            <a:normAutofit/>
          </a:bodyPr>
          <a:lstStyle/>
          <a:p>
            <a:pPr fontAlgn="base"/>
            <a:endParaRPr lang="zh-CN" altLang="en-US" strike="noStrike" noProof="1"/>
          </a:p>
        </p:txBody>
      </p:sp>
      <p:sp>
        <p:nvSpPr>
          <p:cNvPr id="5" name="灯片编号占位符 4"/>
          <p:cNvSpPr>
            <a:spLocks noGrp="1"/>
          </p:cNvSpPr>
          <p:nvPr>
            <p:ph type="sldNum" sz="quarter" idx="12"/>
          </p:nvPr>
        </p:nvSpPr>
        <p:spPr>
          <a:xfrm>
            <a:off x="6457950" y="6356350"/>
            <a:ext cx="2057400" cy="365125"/>
          </a:xfrm>
          <a:prstGeom prst="rect">
            <a:avLst/>
          </a:prstGeom>
        </p:spPr>
        <p:txBody>
          <a:bodyPr vert="horz" lIns="90000" tIns="46800" rIns="90000" bIns="46800" rtlCol="0" anchor="ctr">
            <a:normAutofit/>
          </a:bodyPr>
          <a:lstStyle/>
          <a:p>
            <a:pPr fontAlgn="base"/>
            <a:fld id="{1A5F2F5A-3577-40D0-9738-AC762F5E245E}"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fontAlgn="base"/>
            <a:fld id="{0488CED8-A2E1-4FD5-B2F5-D691BB24C91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3" name="页脚占位符 2"/>
          <p:cNvSpPr>
            <a:spLocks noGrp="1"/>
          </p:cNvSpPr>
          <p:nvPr>
            <p:ph type="ftr" sz="quarter" idx="11"/>
          </p:nvPr>
        </p:nvSpPr>
        <p:spPr/>
        <p:txBody>
          <a:bodyPr/>
          <a:p>
            <a:pPr fontAlgn="base"/>
            <a:endParaRPr lang="zh-CN" altLang="en-US" strike="noStrike" noProof="1"/>
          </a:p>
        </p:txBody>
      </p:sp>
      <p:sp>
        <p:nvSpPr>
          <p:cNvPr id="4" name="灯片编号占位符 3"/>
          <p:cNvSpPr>
            <a:spLocks noGrp="1"/>
          </p:cNvSpPr>
          <p:nvPr>
            <p:ph type="sldNum" sz="quarter" idx="12"/>
          </p:nvPr>
        </p:nvSpPr>
        <p:spPr/>
        <p:txBody>
          <a:bodyPr/>
          <a:p>
            <a:pPr fontAlgn="base"/>
            <a:fld id="{1A5F2F5A-3577-40D0-9738-AC762F5E245E}"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图片与标题">
    <p:bg>
      <p:bgPr>
        <a:pattFill prst="ltUpDiag">
          <a:fgClr>
            <a:srgbClr val="F2F2F2"/>
          </a:fgClr>
          <a:bgClr>
            <a:schemeClr val="bg1"/>
          </a:bgClr>
        </a:patt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629841" y="711200"/>
            <a:ext cx="3196800" cy="1600200"/>
          </a:xfrm>
        </p:spPr>
        <p:txBody>
          <a:bodyPr anchor="t" anchorCtr="0">
            <a:normAutofit/>
          </a:bodyPr>
          <a:lstStyle>
            <a:lvl1pPr>
              <a:defRPr sz="3200"/>
            </a:lvl1pPr>
          </a:lstStyle>
          <a:p>
            <a:pPr fontAlgn="auto"/>
            <a:r>
              <a:rPr lang="zh-CN" altLang="en-US" strike="noStrike" noProof="1" smtClean="0"/>
              <a:t>单击此处编辑标题</a:t>
            </a:r>
            <a:endParaRPr lang="zh-CN" altLang="en-US" strike="noStrike" noProof="1" dirty="0"/>
          </a:p>
        </p:txBody>
      </p:sp>
      <p:sp>
        <p:nvSpPr>
          <p:cNvPr id="3" name="图片占位符 2"/>
          <p:cNvSpPr>
            <a:spLocks noGrp="1" noChangeAspect="1"/>
          </p:cNvSpPr>
          <p:nvPr>
            <p:ph type="pic" idx="1" hasCustomPrompt="1"/>
          </p:nvPr>
        </p:nvSpPr>
        <p:spPr>
          <a:xfrm>
            <a:off x="4014391" y="733425"/>
            <a:ext cx="4627800" cy="54036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auto"/>
            <a:r>
              <a:rPr lang="zh-CN" altLang="en-US" strike="noStrike" noProof="1" smtClean="0"/>
              <a:t>图片</a:t>
            </a:r>
            <a:endParaRPr lang="zh-CN" altLang="en-US" strike="noStrike" noProof="1" dirty="0"/>
          </a:p>
        </p:txBody>
      </p:sp>
      <p:sp>
        <p:nvSpPr>
          <p:cNvPr id="4" name="文本占位符 3"/>
          <p:cNvSpPr>
            <a:spLocks noGrp="1"/>
          </p:cNvSpPr>
          <p:nvPr>
            <p:ph type="body" sz="half" idx="2"/>
          </p:nvPr>
        </p:nvSpPr>
        <p:spPr>
          <a:xfrm>
            <a:off x="629841" y="2311400"/>
            <a:ext cx="3196800" cy="3811588"/>
          </a:xfrm>
        </p:spPr>
        <p:txBody>
          <a:bodyPr>
            <a:normAutofit/>
          </a:bodyPr>
          <a:lstStyle>
            <a:lvl1pPr marL="0" indent="0">
              <a:buNone/>
              <a:defRPr sz="20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auto"/>
            <a:r>
              <a:rPr lang="zh-CN" altLang="en-US" strike="noStrike" noProof="1" dirty="0" smtClean="0"/>
              <a:t>单击此处编辑母版文本样式</a:t>
            </a:r>
            <a:endParaRPr lang="zh-CN" altLang="en-US" strike="noStrike" noProof="1" dirty="0" smtClean="0"/>
          </a:p>
        </p:txBody>
      </p:sp>
      <p:sp>
        <p:nvSpPr>
          <p:cNvPr id="5" name="日期占位符 4"/>
          <p:cNvSpPr>
            <a:spLocks noGrp="1"/>
          </p:cNvSpPr>
          <p:nvPr>
            <p:ph type="dt" sz="half" idx="10"/>
          </p:nvPr>
        </p:nvSpPr>
        <p:spPr>
          <a:xfrm>
            <a:off x="628650" y="6356350"/>
            <a:ext cx="2057400" cy="365125"/>
          </a:xfrm>
          <a:prstGeom prst="rect">
            <a:avLst/>
          </a:prstGeom>
        </p:spPr>
        <p:txBody>
          <a:bodyPr vert="horz" lIns="90000" tIns="46800" rIns="90000" bIns="46800" rtlCol="0" anchor="ctr">
            <a:normAutofit/>
          </a:bodyPr>
          <a:lstStyle>
            <a:lvl1pPr>
              <a:defRPr sz="1200"/>
            </a:lvl1pPr>
          </a:lstStyle>
          <a:p>
            <a:pPr fontAlgn="base"/>
            <a:fld id="{9EFD9D74-47D9-4702-A33C-335B63B48DBF}"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
        <p:nvSpPr>
          <p:cNvPr id="6" name="页脚占位符 5"/>
          <p:cNvSpPr>
            <a:spLocks noGrp="1"/>
          </p:cNvSpPr>
          <p:nvPr>
            <p:ph type="ftr" sz="quarter" idx="11"/>
          </p:nvPr>
        </p:nvSpPr>
        <p:spPr>
          <a:xfrm>
            <a:off x="3028950" y="6356350"/>
            <a:ext cx="3086100" cy="365125"/>
          </a:xfrm>
          <a:prstGeom prst="rect">
            <a:avLst/>
          </a:prstGeom>
        </p:spPr>
        <p:txBody>
          <a:bodyPr vert="horz" lIns="90000" tIns="46800" rIns="90000" bIns="46800" rtlCol="0" anchor="ctr">
            <a:normAutofit/>
          </a:bodyPr>
          <a:lstStyle>
            <a:lvl1pPr>
              <a:defRPr sz="1200"/>
            </a:lvl1pPr>
          </a:lstStyle>
          <a:p>
            <a:pPr fontAlgn="base"/>
            <a:endParaRPr lang="zh-CN" altLang="en-US" strike="noStrike" noProof="1" dirty="0"/>
          </a:p>
        </p:txBody>
      </p:sp>
      <p:sp>
        <p:nvSpPr>
          <p:cNvPr id="7" name="灯片编号占位符 6"/>
          <p:cNvSpPr>
            <a:spLocks noGrp="1"/>
          </p:cNvSpPr>
          <p:nvPr>
            <p:ph type="sldNum" sz="quarter" idx="12"/>
          </p:nvPr>
        </p:nvSpPr>
        <p:spPr>
          <a:xfrm>
            <a:off x="6457950" y="6356350"/>
            <a:ext cx="2057400" cy="365125"/>
          </a:xfrm>
          <a:prstGeom prst="rect">
            <a:avLst/>
          </a:prstGeom>
        </p:spPr>
        <p:txBody>
          <a:bodyPr vert="horz" lIns="90000" tIns="46800" rIns="90000" bIns="46800" rtlCol="0" anchor="ctr">
            <a:normAutofit/>
          </a:bodyPr>
          <a:lstStyle>
            <a:lvl1pPr>
              <a:defRPr sz="1200"/>
            </a:lvl1pPr>
          </a:lstStyle>
          <a:p>
            <a:pPr fontAlgn="base"/>
            <a:fld id="{FABC47A4-756D-490B-A52F-7D9E2C9FC05F}"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showMasterSp="0">
  <p:cSld name="竖排标题与文本">
    <p:bg>
      <p:bgPr>
        <a:pattFill prst="ltUpDiag">
          <a:fgClr>
            <a:srgbClr val="F2F2F2"/>
          </a:fgClr>
          <a:bgClr>
            <a:schemeClr val="bg1"/>
          </a:bgClr>
        </a:patt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812360" y="365125"/>
            <a:ext cx="702990" cy="5811838"/>
          </a:xfrm>
        </p:spPr>
        <p:txBody>
          <a:bodyPr vert="eaVert">
            <a:normAutofit/>
          </a:bodyPr>
          <a:lstStyle>
            <a:lvl1pPr>
              <a:defRPr sz="2700"/>
            </a:lvl1pPr>
          </a:lstStyle>
          <a:p>
            <a:pPr fontAlgn="auto"/>
            <a:r>
              <a:rPr lang="zh-CN" altLang="en-US" strike="noStrike" noProof="1" dirty="0"/>
              <a:t>单击此处编辑母版标题样式</a:t>
            </a:r>
            <a:endParaRPr lang="zh-CN" altLang="en-US" strike="noStrike" noProof="1" dirty="0"/>
          </a:p>
        </p:txBody>
      </p:sp>
      <p:sp>
        <p:nvSpPr>
          <p:cNvPr id="3" name="竖排文字占位符 2"/>
          <p:cNvSpPr>
            <a:spLocks noGrp="1"/>
          </p:cNvSpPr>
          <p:nvPr>
            <p:ph type="body" orient="vert" idx="1"/>
          </p:nvPr>
        </p:nvSpPr>
        <p:spPr>
          <a:xfrm>
            <a:off x="628650" y="365125"/>
            <a:ext cx="7129704" cy="5811838"/>
          </a:xfrm>
        </p:spPr>
        <p:txBody>
          <a:bodyPr vert="eaVert"/>
          <a:lstStyle>
            <a:lvl1pPr>
              <a:defRPr/>
            </a:lvl1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4" name="日期占位符 3"/>
          <p:cNvSpPr>
            <a:spLocks noGrp="1"/>
          </p:cNvSpPr>
          <p:nvPr>
            <p:ph type="dt" sz="half" idx="10"/>
          </p:nvPr>
        </p:nvSpPr>
        <p:spPr>
          <a:xfrm>
            <a:off x="628650" y="6356350"/>
            <a:ext cx="2057400" cy="365125"/>
          </a:xfrm>
          <a:prstGeom prst="rect">
            <a:avLst/>
          </a:prstGeom>
        </p:spPr>
        <p:txBody>
          <a:bodyPr vert="horz" lIns="90000" tIns="46800" rIns="90000" bIns="46800" rtlCol="0" anchor="ctr">
            <a:normAutofit/>
          </a:bodyPr>
          <a:lstStyle/>
          <a:p>
            <a:pPr fontAlgn="base"/>
            <a:fld id="{0488CED8-A2E1-4FD5-B2F5-D691BB24C91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5" name="页脚占位符 4"/>
          <p:cNvSpPr>
            <a:spLocks noGrp="1"/>
          </p:cNvSpPr>
          <p:nvPr>
            <p:ph type="ftr" sz="quarter" idx="11"/>
          </p:nvPr>
        </p:nvSpPr>
        <p:spPr>
          <a:xfrm>
            <a:off x="3028950" y="6356350"/>
            <a:ext cx="3086100" cy="365125"/>
          </a:xfrm>
          <a:prstGeom prst="rect">
            <a:avLst/>
          </a:prstGeom>
        </p:spPr>
        <p:txBody>
          <a:bodyPr vert="horz" lIns="90000" tIns="46800" rIns="90000" bIns="46800" rtlCol="0" anchor="ctr">
            <a:normAutofit/>
          </a:bodyPr>
          <a:lstStyle/>
          <a:p>
            <a:pPr fontAlgn="base"/>
            <a:endParaRPr lang="zh-CN" altLang="en-US" strike="noStrike" noProof="1"/>
          </a:p>
        </p:txBody>
      </p:sp>
      <p:sp>
        <p:nvSpPr>
          <p:cNvPr id="6" name="灯片编号占位符 5"/>
          <p:cNvSpPr>
            <a:spLocks noGrp="1"/>
          </p:cNvSpPr>
          <p:nvPr>
            <p:ph type="sldNum" sz="quarter" idx="12"/>
          </p:nvPr>
        </p:nvSpPr>
        <p:spPr>
          <a:xfrm>
            <a:off x="6457950" y="6356350"/>
            <a:ext cx="2057400" cy="365125"/>
          </a:xfrm>
          <a:prstGeom prst="rect">
            <a:avLst/>
          </a:prstGeom>
        </p:spPr>
        <p:txBody>
          <a:bodyPr vert="horz" lIns="90000" tIns="46800" rIns="90000" bIns="46800" rtlCol="0" anchor="ctr">
            <a:normAutofit/>
          </a:bodyPr>
          <a:lstStyle/>
          <a:p>
            <a:pPr fontAlgn="base"/>
            <a:fld id="{1A5F2F5A-3577-40D0-9738-AC762F5E245E}"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bg>
      <p:bgPr>
        <a:pattFill prst="ltUpDiag">
          <a:fgClr>
            <a:srgbClr val="F2F2F2"/>
          </a:fgClr>
          <a:bgClr>
            <a:schemeClr val="bg1"/>
          </a:bgClr>
        </a:pattFill>
        <a:effectLst/>
      </p:bgPr>
    </p:bg>
    <p:spTree>
      <p:nvGrpSpPr>
        <p:cNvPr id="1" name=""/>
        <p:cNvGrpSpPr/>
        <p:nvPr/>
      </p:nvGrpSpPr>
      <p:grpSpPr>
        <a:xfrm>
          <a:off x="0" y="0"/>
          <a:ext cx="0" cy="0"/>
          <a:chOff x="0" y="0"/>
          <a:chExt cx="0" cy="0"/>
        </a:xfrm>
      </p:grpSpPr>
      <p:sp>
        <p:nvSpPr>
          <p:cNvPr id="7" name="矩形 6"/>
          <p:cNvSpPr/>
          <p:nvPr/>
        </p:nvSpPr>
        <p:spPr>
          <a:xfrm>
            <a:off x="0" y="2425700"/>
            <a:ext cx="3228975" cy="15827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fontAlgn="base"/>
            <a:endParaRPr lang="zh-CN" altLang="en-US" sz="2400" strike="noStrike" noProof="1" dirty="0"/>
          </a:p>
        </p:txBody>
      </p:sp>
      <p:sp>
        <p:nvSpPr>
          <p:cNvPr id="8" name="矩形 7"/>
          <p:cNvSpPr/>
          <p:nvPr/>
        </p:nvSpPr>
        <p:spPr>
          <a:xfrm>
            <a:off x="0" y="4097338"/>
            <a:ext cx="9145588" cy="2682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fontAlgn="base"/>
            <a:endParaRPr lang="zh-CN" altLang="en-US" sz="2400" strike="noStrike" noProof="1"/>
          </a:p>
        </p:txBody>
      </p:sp>
      <p:sp>
        <p:nvSpPr>
          <p:cNvPr id="9" name="矩形 8"/>
          <p:cNvSpPr/>
          <p:nvPr/>
        </p:nvSpPr>
        <p:spPr>
          <a:xfrm>
            <a:off x="3302000" y="2425700"/>
            <a:ext cx="306388" cy="15827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fontAlgn="base"/>
            <a:endParaRPr lang="zh-CN" altLang="en-US" sz="2400" strike="noStrike" noProof="1" dirty="0"/>
          </a:p>
        </p:txBody>
      </p:sp>
      <p:sp>
        <p:nvSpPr>
          <p:cNvPr id="2" name="标题 1"/>
          <p:cNvSpPr>
            <a:spLocks noGrp="1"/>
          </p:cNvSpPr>
          <p:nvPr>
            <p:ph type="title" hasCustomPrompt="1"/>
          </p:nvPr>
        </p:nvSpPr>
        <p:spPr>
          <a:xfrm>
            <a:off x="3695439" y="2603462"/>
            <a:ext cx="4819912" cy="757130"/>
          </a:xfrm>
        </p:spPr>
        <p:txBody>
          <a:bodyPr wrap="square" anchor="b">
            <a:normAutofit/>
          </a:bodyPr>
          <a:lstStyle>
            <a:lvl1pPr>
              <a:defRPr sz="3600" b="1">
                <a:solidFill>
                  <a:schemeClr val="tx2"/>
                </a:solidFill>
              </a:defRPr>
            </a:lvl1pPr>
          </a:lstStyle>
          <a:p>
            <a:pPr fontAlgn="auto"/>
            <a:r>
              <a:rPr lang="zh-CN" altLang="en-US" strike="noStrike" noProof="1" dirty="0"/>
              <a:t>单击此处编辑标题</a:t>
            </a:r>
            <a:endParaRPr lang="zh-CN" altLang="en-US" strike="noStrike" noProof="1" dirty="0"/>
          </a:p>
        </p:txBody>
      </p:sp>
      <p:sp>
        <p:nvSpPr>
          <p:cNvPr id="3" name="文本占位符 2"/>
          <p:cNvSpPr>
            <a:spLocks noGrp="1"/>
          </p:cNvSpPr>
          <p:nvPr>
            <p:ph type="body" idx="1"/>
          </p:nvPr>
        </p:nvSpPr>
        <p:spPr>
          <a:xfrm>
            <a:off x="3695439" y="3410915"/>
            <a:ext cx="4819912" cy="424732"/>
          </a:xfrm>
        </p:spPr>
        <p:txBody>
          <a:bodyPr wrap="square">
            <a:normAutofit/>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auto"/>
            <a:r>
              <a:rPr lang="zh-CN" altLang="en-US" strike="noStrike" noProof="1" dirty="0"/>
              <a:t>单击此处编辑母版文本样式</a:t>
            </a:r>
            <a:endParaRPr lang="zh-CN" altLang="en-US" strike="noStrike" noProof="1" dirty="0"/>
          </a:p>
        </p:txBody>
      </p:sp>
      <p:sp>
        <p:nvSpPr>
          <p:cNvPr id="4" name="日期占位符 3"/>
          <p:cNvSpPr>
            <a:spLocks noGrp="1"/>
          </p:cNvSpPr>
          <p:nvPr>
            <p:ph type="dt" sz="half" idx="10"/>
          </p:nvPr>
        </p:nvSpPr>
        <p:spPr>
          <a:xfrm>
            <a:off x="628650" y="6356350"/>
            <a:ext cx="2057400" cy="365125"/>
          </a:xfrm>
          <a:prstGeom prst="rect">
            <a:avLst/>
          </a:prstGeom>
        </p:spPr>
        <p:txBody>
          <a:bodyPr vert="horz" lIns="90000" tIns="46800" rIns="90000" bIns="46800" rtlCol="0" anchor="ctr">
            <a:normAutofit/>
          </a:bodyPr>
          <a:lstStyle/>
          <a:p>
            <a:pPr fontAlgn="base"/>
            <a:fld id="{0488CED8-A2E1-4FD5-B2F5-D691BB24C91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5" name="页脚占位符 4"/>
          <p:cNvSpPr>
            <a:spLocks noGrp="1"/>
          </p:cNvSpPr>
          <p:nvPr>
            <p:ph type="ftr" sz="quarter" idx="11"/>
          </p:nvPr>
        </p:nvSpPr>
        <p:spPr>
          <a:xfrm>
            <a:off x="3028950" y="6356350"/>
            <a:ext cx="3086100" cy="365125"/>
          </a:xfrm>
          <a:prstGeom prst="rect">
            <a:avLst/>
          </a:prstGeom>
        </p:spPr>
        <p:txBody>
          <a:bodyPr vert="horz" lIns="90000" tIns="46800" rIns="90000" bIns="46800" rtlCol="0" anchor="ctr">
            <a:normAutofit/>
          </a:bodyPr>
          <a:lstStyle/>
          <a:p>
            <a:pPr fontAlgn="base"/>
            <a:endParaRPr lang="zh-CN" altLang="en-US" strike="noStrike" noProof="1"/>
          </a:p>
        </p:txBody>
      </p:sp>
      <p:sp>
        <p:nvSpPr>
          <p:cNvPr id="6" name="灯片编号占位符 5"/>
          <p:cNvSpPr>
            <a:spLocks noGrp="1"/>
          </p:cNvSpPr>
          <p:nvPr>
            <p:ph type="sldNum" sz="quarter" idx="12"/>
          </p:nvPr>
        </p:nvSpPr>
        <p:spPr>
          <a:xfrm>
            <a:off x="6457950" y="6356350"/>
            <a:ext cx="2057400" cy="365125"/>
          </a:xfrm>
          <a:prstGeom prst="rect">
            <a:avLst/>
          </a:prstGeom>
        </p:spPr>
        <p:txBody>
          <a:bodyPr vert="horz" lIns="90000" tIns="46800" rIns="90000" bIns="46800" rtlCol="0" anchor="ctr">
            <a:normAutofit/>
          </a:bodyPr>
          <a:lstStyle/>
          <a:p>
            <a:pPr fontAlgn="base"/>
            <a:fld id="{1A5F2F5A-3577-40D0-9738-AC762F5E245E}"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par>
                                <p:cTn id="12" presetID="2" presetClass="entr" presetSubtype="1" fill="hold" grpId="0" nodeType="withEffect">
                                  <p:stCondLst>
                                    <p:cond delay="300"/>
                                  </p:stCondLst>
                                  <p:childTnLst>
                                    <p:set>
                                      <p:cBhvr>
                                        <p:cTn id="13" dur="1" fill="hold">
                                          <p:stCondLst>
                                            <p:cond delay="0"/>
                                          </p:stCondLst>
                                        </p:cTn>
                                        <p:tgtEl>
                                          <p:spTgt spid="9"/>
                                        </p:tgtEl>
                                        <p:attrNameLst>
                                          <p:attrName>style.visibility</p:attrName>
                                        </p:attrNameLst>
                                      </p:cBhvr>
                                      <p:to>
                                        <p:strVal val="visible"/>
                                      </p:to>
                                    </p:set>
                                    <p:anim calcmode="lin" valueType="num">
                                      <p:cBhvr>
                                        <p:cTn id="14" dur="400" fill="hold"/>
                                        <p:tgtEl>
                                          <p:spTgt spid="9"/>
                                        </p:tgtEl>
                                        <p:attrNameLst>
                                          <p:attrName>ppt_x</p:attrName>
                                        </p:attrNameLst>
                                      </p:cBhvr>
                                      <p:tavLst>
                                        <p:tav tm="0">
                                          <p:val>
                                            <p:strVal val="#ppt_x"/>
                                          </p:val>
                                        </p:tav>
                                        <p:tav tm="100000">
                                          <p:val>
                                            <p:strVal val="#ppt_x"/>
                                          </p:val>
                                        </p:tav>
                                      </p:tavLst>
                                    </p:anim>
                                    <p:anim calcmode="lin" valueType="num">
                                      <p:cBhvr>
                                        <p:cTn id="15" dur="400" fill="hold"/>
                                        <p:tgtEl>
                                          <p:spTgt spid="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8" grpId="0" bldLvl="0" animBg="1"/>
      <p:bldP spid="9" grpId="0" bldLvl="0" animBg="1"/>
    </p:bldLst>
  </p:timing>
  <p:hf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showMasterSp="0" userDrawn="1">
  <p:cSld name="内容">
    <p:bg>
      <p:bgPr>
        <a:pattFill prst="ltUpDiag">
          <a:fgClr>
            <a:srgbClr val="F2F2F2"/>
          </a:fgClr>
          <a:bgClr>
            <a:schemeClr val="bg1"/>
          </a:bgClr>
        </a:pattFill>
        <a:effectLst/>
      </p:bgPr>
    </p:bg>
    <p:spTree>
      <p:nvGrpSpPr>
        <p:cNvPr id="1" name=""/>
        <p:cNvGrpSpPr/>
        <p:nvPr/>
      </p:nvGrpSpPr>
      <p:grpSpPr>
        <a:xfrm>
          <a:off x="0" y="0"/>
          <a:ext cx="0" cy="0"/>
          <a:chOff x="0" y="0"/>
          <a:chExt cx="0" cy="0"/>
        </a:xfrm>
      </p:grpSpPr>
      <p:sp>
        <p:nvSpPr>
          <p:cNvPr id="6" name="箭头: V 形 5"/>
          <p:cNvSpPr/>
          <p:nvPr/>
        </p:nvSpPr>
        <p:spPr>
          <a:xfrm>
            <a:off x="276225" y="533400"/>
            <a:ext cx="300038" cy="45720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800" strike="noStrike" noProof="1">
              <a:solidFill>
                <a:schemeClr val="tx1"/>
              </a:solidFill>
            </a:endParaRPr>
          </a:p>
        </p:txBody>
      </p:sp>
      <p:sp>
        <p:nvSpPr>
          <p:cNvPr id="7" name="内容占位符 6"/>
          <p:cNvSpPr>
            <a:spLocks noGrp="1"/>
          </p:cNvSpPr>
          <p:nvPr>
            <p:ph sz="quarter" idx="13"/>
          </p:nvPr>
        </p:nvSpPr>
        <p:spPr>
          <a:xfrm>
            <a:off x="628650" y="551546"/>
            <a:ext cx="7886700" cy="5558971"/>
          </a:xfrm>
        </p:spPr>
        <p:txBody>
          <a:body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3" name="日期占位符 2"/>
          <p:cNvSpPr>
            <a:spLocks noGrp="1"/>
          </p:cNvSpPr>
          <p:nvPr>
            <p:ph type="dt" sz="half" idx="10"/>
          </p:nvPr>
        </p:nvSpPr>
        <p:spPr>
          <a:xfrm>
            <a:off x="628650" y="6356350"/>
            <a:ext cx="2057400" cy="365125"/>
          </a:xfrm>
          <a:prstGeom prst="rect">
            <a:avLst/>
          </a:prstGeom>
        </p:spPr>
        <p:txBody>
          <a:bodyPr vert="horz" lIns="90000" tIns="46800" rIns="90000" bIns="46800" rtlCol="0" anchor="ctr">
            <a:normAutofit/>
          </a:bodyPr>
          <a:lstStyle/>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nvPr>
        </p:nvSpPr>
        <p:spPr>
          <a:xfrm>
            <a:off x="3028950" y="6356350"/>
            <a:ext cx="3086100" cy="365125"/>
          </a:xfrm>
          <a:prstGeom prst="rect">
            <a:avLst/>
          </a:prstGeom>
        </p:spPr>
        <p:txBody>
          <a:bodyPr vert="horz" lIns="90000" tIns="46800" rIns="90000" bIns="46800" rtlCol="0" anchor="ctr">
            <a:normAutofit/>
          </a:bodyPr>
          <a:lstStyle/>
          <a:p>
            <a:pPr fontAlgn="base"/>
            <a:endParaRPr lang="zh-CN" altLang="en-US" strike="noStrike" noProof="1"/>
          </a:p>
        </p:txBody>
      </p:sp>
      <p:sp>
        <p:nvSpPr>
          <p:cNvPr id="5" name="灯片编号占位符 4"/>
          <p:cNvSpPr>
            <a:spLocks noGrp="1"/>
          </p:cNvSpPr>
          <p:nvPr>
            <p:ph type="sldNum" sz="quarter" idx="12"/>
          </p:nvPr>
        </p:nvSpPr>
        <p:spPr>
          <a:xfrm>
            <a:off x="6457950" y="6356350"/>
            <a:ext cx="2057400" cy="365125"/>
          </a:xfrm>
          <a:prstGeom prst="rect">
            <a:avLst/>
          </a:prstGeom>
        </p:spPr>
        <p:txBody>
          <a:bodyPr vert="horz" lIns="90000" tIns="46800" rIns="90000" bIns="46800" rtlCol="0" anchor="ctr">
            <a:normAutofit/>
          </a:bodyPr>
          <a:lstStyle/>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pattFill prst="ltUpDiag">
          <a:fgClr>
            <a:srgbClr val="F2F2F2"/>
          </a:fgClr>
          <a:bgClr>
            <a:schemeClr val="bg1"/>
          </a:bgClr>
        </a:pattFill>
        <a:effectLst/>
      </p:bgPr>
    </p:bg>
    <p:spTree>
      <p:nvGrpSpPr>
        <p:cNvPr id="1" name=""/>
        <p:cNvGrpSpPr/>
        <p:nvPr/>
      </p:nvGrpSpPr>
      <p:grpSpPr>
        <a:xfrm>
          <a:off x="0" y="0"/>
          <a:ext cx="0" cy="0"/>
          <a:chOff x="0" y="0"/>
          <a:chExt cx="0" cy="0"/>
        </a:xfrm>
      </p:grpSpPr>
      <p:grpSp>
        <p:nvGrpSpPr>
          <p:cNvPr id="26626" name="组合 6"/>
          <p:cNvGrpSpPr/>
          <p:nvPr/>
        </p:nvGrpSpPr>
        <p:grpSpPr>
          <a:xfrm flipH="1">
            <a:off x="1520825" y="4443413"/>
            <a:ext cx="7623175" cy="2414587"/>
            <a:chOff x="2028560" y="4443106"/>
            <a:chExt cx="10163440" cy="2414895"/>
          </a:xfrm>
        </p:grpSpPr>
        <p:grpSp>
          <p:nvGrpSpPr>
            <p:cNvPr id="26627" name="组合 7"/>
            <p:cNvGrpSpPr/>
            <p:nvPr/>
          </p:nvGrpSpPr>
          <p:grpSpPr>
            <a:xfrm>
              <a:off x="4956671" y="4443106"/>
              <a:ext cx="4884016" cy="2414895"/>
              <a:chOff x="4956670" y="4443106"/>
              <a:chExt cx="4884016" cy="2414894"/>
            </a:xfrm>
          </p:grpSpPr>
          <p:sp>
            <p:nvSpPr>
              <p:cNvPr id="21" name="等腰三角形 20"/>
              <p:cNvSpPr/>
              <p:nvPr/>
            </p:nvSpPr>
            <p:spPr>
              <a:xfrm>
                <a:off x="4956670" y="4443106"/>
                <a:ext cx="4884016" cy="24148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sp>
            <p:nvSpPr>
              <p:cNvPr id="22" name="任意多边形 1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grpSp>
        <p:grpSp>
          <p:nvGrpSpPr>
            <p:cNvPr id="26630" name="组合 8"/>
            <p:cNvGrpSpPr/>
            <p:nvPr/>
          </p:nvGrpSpPr>
          <p:grpSpPr>
            <a:xfrm>
              <a:off x="3492615" y="5410200"/>
              <a:ext cx="2928111" cy="1447800"/>
              <a:chOff x="4956670" y="4443106"/>
              <a:chExt cx="4884016" cy="2414894"/>
            </a:xfrm>
          </p:grpSpPr>
          <p:sp>
            <p:nvSpPr>
              <p:cNvPr id="19" name="等腰三角形 18"/>
              <p:cNvSpPr/>
              <p:nvPr/>
            </p:nvSpPr>
            <p:spPr>
              <a:xfrm>
                <a:off x="4956670" y="4443106"/>
                <a:ext cx="4884016" cy="24148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sp>
            <p:nvSpPr>
              <p:cNvPr id="20" name="任意多边形 16"/>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grpSp>
        <p:grpSp>
          <p:nvGrpSpPr>
            <p:cNvPr id="26633" name="组合 9"/>
            <p:cNvGrpSpPr/>
            <p:nvPr/>
          </p:nvGrpSpPr>
          <p:grpSpPr>
            <a:xfrm>
              <a:off x="7721715" y="5048250"/>
              <a:ext cx="3660139" cy="1809751"/>
              <a:chOff x="4956670" y="4443106"/>
              <a:chExt cx="4884016" cy="2414894"/>
            </a:xfrm>
          </p:grpSpPr>
          <p:sp>
            <p:nvSpPr>
              <p:cNvPr id="17" name="等腰三角形 16"/>
              <p:cNvSpPr/>
              <p:nvPr/>
            </p:nvSpPr>
            <p:spPr>
              <a:xfrm>
                <a:off x="4956670" y="4443106"/>
                <a:ext cx="4884016" cy="24148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sp>
            <p:nvSpPr>
              <p:cNvPr id="18" name="任意多边形 1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dirty="0"/>
              </a:p>
            </p:txBody>
          </p:sp>
        </p:grpSp>
        <p:grpSp>
          <p:nvGrpSpPr>
            <p:cNvPr id="26636" name="组合 10"/>
            <p:cNvGrpSpPr/>
            <p:nvPr/>
          </p:nvGrpSpPr>
          <p:grpSpPr>
            <a:xfrm>
              <a:off x="2028560" y="6342962"/>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sp>
            <p:nvSpPr>
              <p:cNvPr id="16" name="任意多边形 2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grpSp>
        <p:grpSp>
          <p:nvGrpSpPr>
            <p:cNvPr id="26639" name="组合 11"/>
            <p:cNvGrpSpPr/>
            <p:nvPr/>
          </p:nvGrpSpPr>
          <p:grpSpPr>
            <a:xfrm>
              <a:off x="11150357" y="6342962"/>
              <a:ext cx="1041643" cy="515039"/>
              <a:chOff x="4956670" y="4443106"/>
              <a:chExt cx="4884016" cy="2414894"/>
            </a:xfrm>
          </p:grpSpPr>
          <p:sp>
            <p:nvSpPr>
              <p:cNvPr id="13" name="等腰三角形 12"/>
              <p:cNvSpPr/>
              <p:nvPr/>
            </p:nvSpPr>
            <p:spPr>
              <a:xfrm>
                <a:off x="4956670" y="4443106"/>
                <a:ext cx="4884016" cy="24148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sp>
            <p:nvSpPr>
              <p:cNvPr id="14" name="任意多边形 2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grpSp>
      </p:grpSp>
      <p:sp>
        <p:nvSpPr>
          <p:cNvPr id="2" name="标题 1"/>
          <p:cNvSpPr>
            <a:spLocks noGrp="1"/>
          </p:cNvSpPr>
          <p:nvPr>
            <p:ph type="ctrTitle" hasCustomPrompt="1"/>
          </p:nvPr>
        </p:nvSpPr>
        <p:spPr>
          <a:xfrm>
            <a:off x="1141174" y="1700984"/>
            <a:ext cx="6671186" cy="923330"/>
          </a:xfrm>
        </p:spPr>
        <p:txBody>
          <a:bodyPr anchor="b">
            <a:normAutofit/>
          </a:bodyPr>
          <a:lstStyle>
            <a:lvl1pPr algn="l">
              <a:defRPr sz="4400" b="1">
                <a:solidFill>
                  <a:schemeClr val="tx2"/>
                </a:solidFill>
              </a:defRPr>
            </a:lvl1pPr>
          </a:lstStyle>
          <a:p>
            <a:pPr fontAlgn="auto"/>
            <a:r>
              <a:rPr lang="zh-CN" altLang="en-US" strike="noStrike" noProof="1" dirty="0"/>
              <a:t>单击此处编辑标题</a:t>
            </a:r>
            <a:endParaRPr lang="zh-CN" altLang="en-US" strike="noStrike" noProof="1" dirty="0"/>
          </a:p>
        </p:txBody>
      </p:sp>
      <p:sp>
        <p:nvSpPr>
          <p:cNvPr id="3" name="副标题 2"/>
          <p:cNvSpPr>
            <a:spLocks noGrp="1"/>
          </p:cNvSpPr>
          <p:nvPr>
            <p:ph type="subTitle" idx="1"/>
          </p:nvPr>
        </p:nvSpPr>
        <p:spPr>
          <a:xfrm>
            <a:off x="1141174" y="2687370"/>
            <a:ext cx="6671186" cy="480131"/>
          </a:xfrm>
        </p:spPr>
        <p:txBody>
          <a:bodyPr>
            <a:normAutofit/>
          </a:bodyPr>
          <a:lstStyle>
            <a:lvl1pPr marL="0" indent="0" algn="l">
              <a:buNone/>
              <a:defRPr sz="20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auto"/>
            <a:r>
              <a:rPr lang="zh-CN" altLang="en-US" strike="noStrike" noProof="1" dirty="0"/>
              <a:t>单击此处编辑母版副标题样式</a:t>
            </a:r>
            <a:endParaRPr lang="zh-CN" altLang="en-US" strike="noStrike" noProof="1" dirty="0"/>
          </a:p>
        </p:txBody>
      </p:sp>
      <p:sp>
        <p:nvSpPr>
          <p:cNvPr id="4" name="日期占位符 3"/>
          <p:cNvSpPr>
            <a:spLocks noGrp="1"/>
          </p:cNvSpPr>
          <p:nvPr>
            <p:ph type="dt" sz="half" idx="10"/>
          </p:nvPr>
        </p:nvSpPr>
        <p:spPr>
          <a:xfrm>
            <a:off x="628650" y="6356350"/>
            <a:ext cx="2057400" cy="365125"/>
          </a:xfrm>
          <a:prstGeom prst="rect">
            <a:avLst/>
          </a:prstGeom>
        </p:spPr>
        <p:txBody>
          <a:bodyPr vert="horz" lIns="90000" tIns="46800" rIns="90000" bIns="46800" rtlCol="0" anchor="ctr">
            <a:normAutofit/>
          </a:bodyPr>
          <a:lstStyle/>
          <a:p>
            <a:pPr fontAlgn="base"/>
            <a:fld id="{0488CED8-A2E1-4FD5-B2F5-D691BB24C91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5" name="页脚占位符 4"/>
          <p:cNvSpPr>
            <a:spLocks noGrp="1"/>
          </p:cNvSpPr>
          <p:nvPr>
            <p:ph type="ftr" sz="quarter" idx="11"/>
          </p:nvPr>
        </p:nvSpPr>
        <p:spPr>
          <a:xfrm>
            <a:off x="3028950" y="6356350"/>
            <a:ext cx="3086100" cy="365125"/>
          </a:xfrm>
          <a:prstGeom prst="rect">
            <a:avLst/>
          </a:prstGeom>
        </p:spPr>
        <p:txBody>
          <a:bodyPr vert="horz" lIns="90000" tIns="46800" rIns="90000" bIns="46800" rtlCol="0" anchor="ctr">
            <a:normAutofit/>
          </a:bodyPr>
          <a:lstStyle/>
          <a:p>
            <a:pPr fontAlgn="base"/>
            <a:endParaRPr lang="zh-CN" altLang="en-US" strike="noStrike" noProof="1"/>
          </a:p>
        </p:txBody>
      </p:sp>
      <p:sp>
        <p:nvSpPr>
          <p:cNvPr id="6" name="灯片编号占位符 5"/>
          <p:cNvSpPr>
            <a:spLocks noGrp="1"/>
          </p:cNvSpPr>
          <p:nvPr>
            <p:ph type="sldNum" sz="quarter" idx="12"/>
          </p:nvPr>
        </p:nvSpPr>
        <p:spPr>
          <a:xfrm>
            <a:off x="6457950" y="6356350"/>
            <a:ext cx="2057400" cy="365125"/>
          </a:xfrm>
          <a:prstGeom prst="rect">
            <a:avLst/>
          </a:prstGeom>
        </p:spPr>
        <p:txBody>
          <a:bodyPr vert="horz" lIns="90000" tIns="46800" rIns="90000" bIns="46800" rtlCol="0" anchor="ctr">
            <a:normAutofit/>
          </a:bodyPr>
          <a:lstStyle/>
          <a:p>
            <a:pPr fontAlgn="base"/>
            <a:fld id="{1A5F2F5A-3577-40D0-9738-AC762F5E245E}"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dirty="0"/>
              <a:t>单击此处编辑母版标题样式</a:t>
            </a:r>
            <a:endParaRPr lang="zh-CN" altLang="en-US" strike="noStrike" noProof="1" dirty="0"/>
          </a:p>
        </p:txBody>
      </p:sp>
      <p:sp>
        <p:nvSpPr>
          <p:cNvPr id="3" name="内容占位符 2"/>
          <p:cNvSpPr>
            <a:spLocks noGrp="1"/>
          </p:cNvSpPr>
          <p:nvPr>
            <p:ph idx="1"/>
          </p:nvPr>
        </p:nvSpPr>
        <p:spPr/>
        <p:txBody>
          <a:bodyPr/>
          <a:lstStyle>
            <a:lvl1pPr>
              <a:defRPr/>
            </a:lvl1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4" name="日期占位符 3"/>
          <p:cNvSpPr>
            <a:spLocks noGrp="1"/>
          </p:cNvSpPr>
          <p:nvPr>
            <p:ph type="dt" sz="half" idx="10"/>
          </p:nvPr>
        </p:nvSpPr>
        <p:spPr/>
        <p:txBody>
          <a:bodyPr/>
          <a:p>
            <a:pPr fontAlgn="base"/>
            <a:fld id="{0488CED8-A2E1-4FD5-B2F5-D691BB24C91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5" name="页脚占位符 4"/>
          <p:cNvSpPr>
            <a:spLocks noGrp="1"/>
          </p:cNvSpPr>
          <p:nvPr>
            <p:ph type="ftr" sz="quarter" idx="11"/>
          </p:nvPr>
        </p:nvSpPr>
        <p:spPr/>
        <p:txBody>
          <a:bodyPr/>
          <a:p>
            <a:pPr fontAlgn="base"/>
            <a:endParaRPr lang="zh-CN" altLang="en-US" strike="noStrike" noProof="1"/>
          </a:p>
        </p:txBody>
      </p:sp>
      <p:sp>
        <p:nvSpPr>
          <p:cNvPr id="6" name="灯片编号占位符 5"/>
          <p:cNvSpPr>
            <a:spLocks noGrp="1"/>
          </p:cNvSpPr>
          <p:nvPr>
            <p:ph type="sldNum" sz="quarter" idx="12"/>
          </p:nvPr>
        </p:nvSpPr>
        <p:spPr/>
        <p:txBody>
          <a:bodyPr/>
          <a:p>
            <a:pPr fontAlgn="base"/>
            <a:fld id="{1A5F2F5A-3577-40D0-9738-AC762F5E245E}"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showMasterSp="0">
  <p:cSld name="节标题">
    <p:bg>
      <p:bgPr>
        <a:pattFill prst="ltUpDiag">
          <a:fgClr>
            <a:srgbClr val="F2F2F2"/>
          </a:fgClr>
          <a:bgClr>
            <a:schemeClr val="bg1"/>
          </a:bgClr>
        </a:pattFill>
        <a:effectLst/>
      </p:bgPr>
    </p:bg>
    <p:spTree>
      <p:nvGrpSpPr>
        <p:cNvPr id="1" name=""/>
        <p:cNvGrpSpPr/>
        <p:nvPr/>
      </p:nvGrpSpPr>
      <p:grpSpPr>
        <a:xfrm>
          <a:off x="0" y="0"/>
          <a:ext cx="0" cy="0"/>
          <a:chOff x="0" y="0"/>
          <a:chExt cx="0" cy="0"/>
        </a:xfrm>
      </p:grpSpPr>
      <p:sp>
        <p:nvSpPr>
          <p:cNvPr id="7" name="矩形 6"/>
          <p:cNvSpPr/>
          <p:nvPr/>
        </p:nvSpPr>
        <p:spPr>
          <a:xfrm>
            <a:off x="0" y="2425700"/>
            <a:ext cx="3228975" cy="15827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fontAlgn="base"/>
            <a:endParaRPr lang="zh-CN" altLang="en-US" sz="2400" strike="noStrike" noProof="1" dirty="0"/>
          </a:p>
        </p:txBody>
      </p:sp>
      <p:sp>
        <p:nvSpPr>
          <p:cNvPr id="8" name="矩形 7"/>
          <p:cNvSpPr/>
          <p:nvPr/>
        </p:nvSpPr>
        <p:spPr>
          <a:xfrm>
            <a:off x="0" y="4097338"/>
            <a:ext cx="9145588" cy="2682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fontAlgn="base"/>
            <a:endParaRPr lang="zh-CN" altLang="en-US" sz="2400" strike="noStrike" noProof="1"/>
          </a:p>
        </p:txBody>
      </p:sp>
      <p:sp>
        <p:nvSpPr>
          <p:cNvPr id="9" name="矩形 8"/>
          <p:cNvSpPr/>
          <p:nvPr/>
        </p:nvSpPr>
        <p:spPr>
          <a:xfrm>
            <a:off x="3302000" y="2425700"/>
            <a:ext cx="306388" cy="15827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fontAlgn="base"/>
            <a:endParaRPr lang="zh-CN" altLang="en-US" sz="2400" strike="noStrike" noProof="1" dirty="0"/>
          </a:p>
        </p:txBody>
      </p:sp>
      <p:sp>
        <p:nvSpPr>
          <p:cNvPr id="2" name="标题 1"/>
          <p:cNvSpPr>
            <a:spLocks noGrp="1"/>
          </p:cNvSpPr>
          <p:nvPr>
            <p:ph type="title" hasCustomPrompt="1"/>
          </p:nvPr>
        </p:nvSpPr>
        <p:spPr>
          <a:xfrm>
            <a:off x="3695439" y="2603462"/>
            <a:ext cx="4819912" cy="757130"/>
          </a:xfrm>
        </p:spPr>
        <p:txBody>
          <a:bodyPr wrap="square" anchor="b">
            <a:normAutofit/>
          </a:bodyPr>
          <a:lstStyle>
            <a:lvl1pPr>
              <a:defRPr sz="3600" b="1">
                <a:solidFill>
                  <a:schemeClr val="tx2"/>
                </a:solidFill>
              </a:defRPr>
            </a:lvl1pPr>
          </a:lstStyle>
          <a:p>
            <a:pPr fontAlgn="auto"/>
            <a:r>
              <a:rPr lang="zh-CN" altLang="en-US" strike="noStrike" noProof="1" dirty="0"/>
              <a:t>单击此处编辑标题</a:t>
            </a:r>
            <a:endParaRPr lang="zh-CN" altLang="en-US" strike="noStrike" noProof="1" dirty="0"/>
          </a:p>
        </p:txBody>
      </p:sp>
      <p:sp>
        <p:nvSpPr>
          <p:cNvPr id="3" name="文本占位符 2"/>
          <p:cNvSpPr>
            <a:spLocks noGrp="1"/>
          </p:cNvSpPr>
          <p:nvPr>
            <p:ph type="body" idx="1"/>
          </p:nvPr>
        </p:nvSpPr>
        <p:spPr>
          <a:xfrm>
            <a:off x="3695439" y="3410915"/>
            <a:ext cx="4819912" cy="424732"/>
          </a:xfrm>
        </p:spPr>
        <p:txBody>
          <a:bodyPr wrap="square">
            <a:normAutofit/>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auto"/>
            <a:r>
              <a:rPr lang="zh-CN" altLang="en-US" strike="noStrike" noProof="1" dirty="0"/>
              <a:t>单击此处编辑母版文本样式</a:t>
            </a:r>
            <a:endParaRPr lang="zh-CN" altLang="en-US" strike="noStrike" noProof="1" dirty="0"/>
          </a:p>
        </p:txBody>
      </p:sp>
      <p:sp>
        <p:nvSpPr>
          <p:cNvPr id="4" name="日期占位符 3"/>
          <p:cNvSpPr>
            <a:spLocks noGrp="1"/>
          </p:cNvSpPr>
          <p:nvPr>
            <p:ph type="dt" sz="half" idx="10"/>
          </p:nvPr>
        </p:nvSpPr>
        <p:spPr>
          <a:xfrm>
            <a:off x="628650" y="6356350"/>
            <a:ext cx="2057400" cy="365125"/>
          </a:xfrm>
          <a:prstGeom prst="rect">
            <a:avLst/>
          </a:prstGeom>
        </p:spPr>
        <p:txBody>
          <a:bodyPr vert="horz" lIns="90000" tIns="46800" rIns="90000" bIns="46800" rtlCol="0" anchor="ctr">
            <a:normAutofit/>
          </a:bodyPr>
          <a:lstStyle/>
          <a:p>
            <a:pPr fontAlgn="base"/>
            <a:fld id="{0488CED8-A2E1-4FD5-B2F5-D691BB24C91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5" name="页脚占位符 4"/>
          <p:cNvSpPr>
            <a:spLocks noGrp="1"/>
          </p:cNvSpPr>
          <p:nvPr>
            <p:ph type="ftr" sz="quarter" idx="11"/>
          </p:nvPr>
        </p:nvSpPr>
        <p:spPr>
          <a:xfrm>
            <a:off x="3028950" y="6356350"/>
            <a:ext cx="3086100" cy="365125"/>
          </a:xfrm>
          <a:prstGeom prst="rect">
            <a:avLst/>
          </a:prstGeom>
        </p:spPr>
        <p:txBody>
          <a:bodyPr vert="horz" lIns="90000" tIns="46800" rIns="90000" bIns="46800" rtlCol="0" anchor="ctr">
            <a:normAutofit/>
          </a:bodyPr>
          <a:lstStyle/>
          <a:p>
            <a:pPr fontAlgn="base"/>
            <a:endParaRPr lang="zh-CN" altLang="en-US" strike="noStrike" noProof="1"/>
          </a:p>
        </p:txBody>
      </p:sp>
      <p:sp>
        <p:nvSpPr>
          <p:cNvPr id="6" name="灯片编号占位符 5"/>
          <p:cNvSpPr>
            <a:spLocks noGrp="1"/>
          </p:cNvSpPr>
          <p:nvPr>
            <p:ph type="sldNum" sz="quarter" idx="12"/>
          </p:nvPr>
        </p:nvSpPr>
        <p:spPr>
          <a:xfrm>
            <a:off x="6457950" y="6356350"/>
            <a:ext cx="2057400" cy="365125"/>
          </a:xfrm>
          <a:prstGeom prst="rect">
            <a:avLst/>
          </a:prstGeom>
        </p:spPr>
        <p:txBody>
          <a:bodyPr vert="horz" lIns="90000" tIns="46800" rIns="90000" bIns="46800" rtlCol="0" anchor="ctr">
            <a:normAutofit/>
          </a:bodyPr>
          <a:lstStyle/>
          <a:p>
            <a:pPr fontAlgn="base"/>
            <a:fld id="{1A5F2F5A-3577-40D0-9738-AC762F5E245E}"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par>
                                <p:cTn id="12" presetID="2" presetClass="entr" presetSubtype="1" fill="hold" grpId="0" nodeType="withEffect">
                                  <p:stCondLst>
                                    <p:cond delay="300"/>
                                  </p:stCondLst>
                                  <p:childTnLst>
                                    <p:set>
                                      <p:cBhvr>
                                        <p:cTn id="13" dur="1" fill="hold">
                                          <p:stCondLst>
                                            <p:cond delay="0"/>
                                          </p:stCondLst>
                                        </p:cTn>
                                        <p:tgtEl>
                                          <p:spTgt spid="9"/>
                                        </p:tgtEl>
                                        <p:attrNameLst>
                                          <p:attrName>style.visibility</p:attrName>
                                        </p:attrNameLst>
                                      </p:cBhvr>
                                      <p:to>
                                        <p:strVal val="visible"/>
                                      </p:to>
                                    </p:set>
                                    <p:anim calcmode="lin" valueType="num">
                                      <p:cBhvr>
                                        <p:cTn id="14" dur="400" fill="hold"/>
                                        <p:tgtEl>
                                          <p:spTgt spid="9"/>
                                        </p:tgtEl>
                                        <p:attrNameLst>
                                          <p:attrName>ppt_x</p:attrName>
                                        </p:attrNameLst>
                                      </p:cBhvr>
                                      <p:tavLst>
                                        <p:tav tm="0">
                                          <p:val>
                                            <p:strVal val="#ppt_x"/>
                                          </p:val>
                                        </p:tav>
                                        <p:tav tm="100000">
                                          <p:val>
                                            <p:strVal val="#ppt_x"/>
                                          </p:val>
                                        </p:tav>
                                      </p:tavLst>
                                    </p:anim>
                                    <p:anim calcmode="lin" valueType="num">
                                      <p:cBhvr>
                                        <p:cTn id="15" dur="400" fill="hold"/>
                                        <p:tgtEl>
                                          <p:spTgt spid="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8" grpId="0" bldLvl="0" animBg="1"/>
      <p:bldP spid="9" grpId="0" bldLvl="0" animBg="1"/>
    </p:bld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a:t>单击此处编辑母版标题样式</a:t>
            </a:r>
            <a:endParaRPr lang="zh-CN" altLang="en-US" strike="noStrike" noProof="1"/>
          </a:p>
        </p:txBody>
      </p:sp>
      <p:sp>
        <p:nvSpPr>
          <p:cNvPr id="3" name="内容占位符 2"/>
          <p:cNvSpPr>
            <a:spLocks noGrp="1"/>
          </p:cNvSpPr>
          <p:nvPr>
            <p:ph sz="half" idx="1" hasCustomPrompt="1"/>
          </p:nvPr>
        </p:nvSpPr>
        <p:spPr>
          <a:xfrm>
            <a:off x="628650" y="1825625"/>
            <a:ext cx="3886200" cy="4351338"/>
          </a:xfrm>
        </p:spPr>
        <p:txBody>
          <a:bodyPr/>
          <a:lstStyle>
            <a:lvl1pPr>
              <a:defRPr/>
            </a:lvl1pPr>
          </a:lstStyle>
          <a:p>
            <a:pPr lvl="0" fontAlgn="auto"/>
            <a:r>
              <a:rPr lang="zh-CN" altLang="en-US" strike="noStrike" noProof="1" dirty="0"/>
              <a:t>单击此处</a:t>
            </a:r>
            <a:r>
              <a:rPr lang="zh-CN" altLang="en-US" strike="noStrike" noProof="1" dirty="0" smtClean="0"/>
              <a:t>编辑文本</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4" name="内容占位符 3"/>
          <p:cNvSpPr>
            <a:spLocks noGrp="1"/>
          </p:cNvSpPr>
          <p:nvPr>
            <p:ph sz="half" idx="2" hasCustomPrompt="1"/>
          </p:nvPr>
        </p:nvSpPr>
        <p:spPr>
          <a:xfrm>
            <a:off x="4629150" y="1825625"/>
            <a:ext cx="3886200" cy="4351338"/>
          </a:xfrm>
        </p:spPr>
        <p:txBody>
          <a:bodyPr/>
          <a:lstStyle>
            <a:lvl1pPr>
              <a:defRPr/>
            </a:lvl1pPr>
          </a:lstStyle>
          <a:p>
            <a:pPr lvl="0" fontAlgn="auto"/>
            <a:r>
              <a:rPr lang="zh-CN" altLang="en-US" strike="noStrike" noProof="1" dirty="0"/>
              <a:t>单击此处</a:t>
            </a:r>
            <a:r>
              <a:rPr lang="zh-CN" altLang="en-US" strike="noStrike" noProof="1" dirty="0" smtClean="0"/>
              <a:t>编辑文本</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5" name="日期占位符 4"/>
          <p:cNvSpPr>
            <a:spLocks noGrp="1"/>
          </p:cNvSpPr>
          <p:nvPr>
            <p:ph type="dt" sz="half" idx="10"/>
          </p:nvPr>
        </p:nvSpPr>
        <p:spPr/>
        <p:txBody>
          <a:bodyPr/>
          <a:p>
            <a:pPr fontAlgn="base"/>
            <a:fld id="{0488CED8-A2E1-4FD5-B2F5-D691BB24C91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6" name="页脚占位符 5"/>
          <p:cNvSpPr>
            <a:spLocks noGrp="1"/>
          </p:cNvSpPr>
          <p:nvPr>
            <p:ph type="ftr" sz="quarter" idx="11"/>
          </p:nvPr>
        </p:nvSpPr>
        <p:spPr/>
        <p:txBody>
          <a:bodyPr/>
          <a:p>
            <a:pPr fontAlgn="base"/>
            <a:endParaRPr lang="zh-CN" altLang="en-US" strike="noStrike" noProof="1"/>
          </a:p>
        </p:txBody>
      </p:sp>
      <p:sp>
        <p:nvSpPr>
          <p:cNvPr id="7" name="灯片编号占位符 6"/>
          <p:cNvSpPr>
            <a:spLocks noGrp="1"/>
          </p:cNvSpPr>
          <p:nvPr>
            <p:ph type="sldNum" sz="quarter" idx="12"/>
          </p:nvPr>
        </p:nvSpPr>
        <p:spPr/>
        <p:txBody>
          <a:bodyPr/>
          <a:p>
            <a:pPr fontAlgn="base"/>
            <a:fld id="{1A5F2F5A-3577-40D0-9738-AC762F5E245E}"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showMasterSp="0">
  <p:cSld name="比较">
    <p:bg>
      <p:bgPr>
        <a:pattFill prst="ltUpDiag">
          <a:fgClr>
            <a:srgbClr val="F2F2F2"/>
          </a:fgClr>
          <a:bgClr>
            <a:schemeClr val="bg1"/>
          </a:bgClr>
        </a:pattFill>
        <a:effectLst/>
      </p:bgPr>
    </p:bg>
    <p:spTree>
      <p:nvGrpSpPr>
        <p:cNvPr id="1" name=""/>
        <p:cNvGrpSpPr/>
        <p:nvPr/>
      </p:nvGrpSpPr>
      <p:grpSpPr>
        <a:xfrm>
          <a:off x="0" y="0"/>
          <a:ext cx="0" cy="0"/>
          <a:chOff x="0" y="0"/>
          <a:chExt cx="0" cy="0"/>
        </a:xfrm>
      </p:grpSpPr>
      <p:sp>
        <p:nvSpPr>
          <p:cNvPr id="10" name="箭头: V 形 9"/>
          <p:cNvSpPr/>
          <p:nvPr/>
        </p:nvSpPr>
        <p:spPr>
          <a:xfrm>
            <a:off x="196850" y="677863"/>
            <a:ext cx="377825" cy="576263"/>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800" strike="noStrike" noProof="1">
              <a:solidFill>
                <a:schemeClr val="tx1"/>
              </a:solidFill>
            </a:endParaRPr>
          </a:p>
        </p:txBody>
      </p:sp>
      <p:sp>
        <p:nvSpPr>
          <p:cNvPr id="2" name="标题 1"/>
          <p:cNvSpPr>
            <a:spLocks noGrp="1"/>
          </p:cNvSpPr>
          <p:nvPr>
            <p:ph type="title"/>
          </p:nvPr>
        </p:nvSpPr>
        <p:spPr>
          <a:xfrm>
            <a:off x="629841" y="303239"/>
            <a:ext cx="7886700" cy="1325563"/>
          </a:xfrm>
        </p:spPr>
        <p:txBody>
          <a:bodyPr/>
          <a:lstStyle/>
          <a:p>
            <a:pPr fontAlgn="auto"/>
            <a:r>
              <a:rPr lang="zh-CN" altLang="en-US" strike="noStrike" noProof="1" dirty="0"/>
              <a:t>单击此处编辑母版标题样式</a:t>
            </a:r>
            <a:endParaRPr lang="zh-CN" altLang="en-US" strike="noStrike" noProof="1" dirty="0"/>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auto"/>
            <a:r>
              <a:rPr lang="zh-CN" altLang="en-US" strike="noStrike" noProof="1" dirty="0"/>
              <a:t>单击此处编辑母版文本样式</a:t>
            </a:r>
            <a:endParaRPr lang="zh-CN" altLang="en-US" strike="noStrike" noProof="1" dirty="0"/>
          </a:p>
        </p:txBody>
      </p:sp>
      <p:sp>
        <p:nvSpPr>
          <p:cNvPr id="4" name="内容占位符 3"/>
          <p:cNvSpPr>
            <a:spLocks noGrp="1"/>
          </p:cNvSpPr>
          <p:nvPr>
            <p:ph sz="half" idx="2"/>
          </p:nvPr>
        </p:nvSpPr>
        <p:spPr>
          <a:xfrm>
            <a:off x="629842" y="2505075"/>
            <a:ext cx="3868340" cy="3684588"/>
          </a:xfrm>
        </p:spPr>
        <p:txBody>
          <a:bodyPr/>
          <a:lstStyle>
            <a:lvl1pPr>
              <a:defRPr/>
            </a:lvl1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5" name="文本占位符 4"/>
          <p:cNvSpPr>
            <a:spLocks noGrp="1"/>
          </p:cNvSpPr>
          <p:nvPr>
            <p:ph type="body" sz="quarter" idx="3"/>
          </p:nvPr>
        </p:nvSpPr>
        <p:spPr>
          <a:xfrm>
            <a:off x="4629151"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auto"/>
            <a:r>
              <a:rPr lang="zh-CN" altLang="en-US" strike="noStrike" noProof="1" dirty="0"/>
              <a:t>单击此处编辑母版文本样式</a:t>
            </a:r>
            <a:endParaRPr lang="zh-CN" altLang="en-US" strike="noStrike" noProof="1" dirty="0"/>
          </a:p>
        </p:txBody>
      </p:sp>
      <p:sp>
        <p:nvSpPr>
          <p:cNvPr id="6" name="内容占位符 5"/>
          <p:cNvSpPr>
            <a:spLocks noGrp="1"/>
          </p:cNvSpPr>
          <p:nvPr>
            <p:ph sz="quarter" idx="4"/>
          </p:nvPr>
        </p:nvSpPr>
        <p:spPr>
          <a:xfrm>
            <a:off x="4629151" y="2505075"/>
            <a:ext cx="3887391" cy="3684588"/>
          </a:xfrm>
        </p:spPr>
        <p:txBody>
          <a:bodyPr/>
          <a:lstStyle>
            <a:lvl1pPr>
              <a:defRPr/>
            </a:lvl1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7" name="日期占位符 6"/>
          <p:cNvSpPr>
            <a:spLocks noGrp="1"/>
          </p:cNvSpPr>
          <p:nvPr>
            <p:ph type="dt" sz="half" idx="10"/>
          </p:nvPr>
        </p:nvSpPr>
        <p:spPr>
          <a:xfrm>
            <a:off x="628650" y="6356350"/>
            <a:ext cx="2057400" cy="365125"/>
          </a:xfrm>
          <a:prstGeom prst="rect">
            <a:avLst/>
          </a:prstGeom>
        </p:spPr>
        <p:txBody>
          <a:bodyPr vert="horz" lIns="90000" tIns="46800" rIns="90000" bIns="46800" rtlCol="0" anchor="ctr">
            <a:normAutofit/>
          </a:bodyPr>
          <a:lstStyle/>
          <a:p>
            <a:pPr fontAlgn="base"/>
            <a:fld id="{0488CED8-A2E1-4FD5-B2F5-D691BB24C91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8" name="页脚占位符 7"/>
          <p:cNvSpPr>
            <a:spLocks noGrp="1"/>
          </p:cNvSpPr>
          <p:nvPr>
            <p:ph type="ftr" sz="quarter" idx="11"/>
          </p:nvPr>
        </p:nvSpPr>
        <p:spPr>
          <a:xfrm>
            <a:off x="3028950" y="6356350"/>
            <a:ext cx="3086100" cy="365125"/>
          </a:xfrm>
          <a:prstGeom prst="rect">
            <a:avLst/>
          </a:prstGeom>
        </p:spPr>
        <p:txBody>
          <a:bodyPr vert="horz" lIns="90000" tIns="46800" rIns="90000" bIns="46800" rtlCol="0" anchor="ctr">
            <a:normAutofit/>
          </a:bodyPr>
          <a:lstStyle/>
          <a:p>
            <a:pPr fontAlgn="base"/>
            <a:endParaRPr lang="zh-CN" altLang="en-US" strike="noStrike" noProof="1"/>
          </a:p>
        </p:txBody>
      </p:sp>
      <p:sp>
        <p:nvSpPr>
          <p:cNvPr id="9" name="灯片编号占位符 8"/>
          <p:cNvSpPr>
            <a:spLocks noGrp="1"/>
          </p:cNvSpPr>
          <p:nvPr>
            <p:ph type="sldNum" sz="quarter" idx="12"/>
          </p:nvPr>
        </p:nvSpPr>
        <p:spPr>
          <a:xfrm>
            <a:off x="6457950" y="6356350"/>
            <a:ext cx="2057400" cy="365125"/>
          </a:xfrm>
          <a:prstGeom prst="rect">
            <a:avLst/>
          </a:prstGeom>
        </p:spPr>
        <p:txBody>
          <a:bodyPr vert="horz" lIns="90000" tIns="46800" rIns="90000" bIns="46800" rtlCol="0" anchor="ctr">
            <a:normAutofit/>
          </a:bodyPr>
          <a:lstStyle/>
          <a:p>
            <a:pPr fontAlgn="base"/>
            <a:fld id="{1A5F2F5A-3577-40D0-9738-AC762F5E245E}"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showMasterSp="0" userDrawn="1">
  <p:cSld name="仅标题">
    <p:bg>
      <p:bgPr>
        <a:pattFill prst="ltUpDiag">
          <a:fgClr>
            <a:srgbClr val="F2F2F2"/>
          </a:fgClr>
          <a:bgClr>
            <a:schemeClr val="bg1"/>
          </a:bgClr>
        </a:pattFill>
        <a:effectLst/>
      </p:bgPr>
    </p:bg>
    <p:spTree>
      <p:nvGrpSpPr>
        <p:cNvPr id="1" name=""/>
        <p:cNvGrpSpPr/>
        <p:nvPr/>
      </p:nvGrpSpPr>
      <p:grpSpPr>
        <a:xfrm>
          <a:off x="0" y="0"/>
          <a:ext cx="0" cy="0"/>
          <a:chOff x="0" y="0"/>
          <a:chExt cx="0" cy="0"/>
        </a:xfrm>
      </p:grpSpPr>
      <p:grpSp>
        <p:nvGrpSpPr>
          <p:cNvPr id="29698" name="组合 5"/>
          <p:cNvGrpSpPr/>
          <p:nvPr/>
        </p:nvGrpSpPr>
        <p:grpSpPr>
          <a:xfrm flipH="1">
            <a:off x="1520825" y="4443413"/>
            <a:ext cx="7623175" cy="2414587"/>
            <a:chOff x="2028560" y="4443106"/>
            <a:chExt cx="10163440" cy="2414895"/>
          </a:xfrm>
        </p:grpSpPr>
        <p:grpSp>
          <p:nvGrpSpPr>
            <p:cNvPr id="29699" name="组合 6"/>
            <p:cNvGrpSpPr/>
            <p:nvPr/>
          </p:nvGrpSpPr>
          <p:grpSpPr>
            <a:xfrm>
              <a:off x="4956671" y="4443106"/>
              <a:ext cx="4884016" cy="2414895"/>
              <a:chOff x="4956670" y="4443106"/>
              <a:chExt cx="4884016" cy="2414894"/>
            </a:xfrm>
          </p:grpSpPr>
          <p:sp>
            <p:nvSpPr>
              <p:cNvPr id="20" name="等腰三角形 19"/>
              <p:cNvSpPr/>
              <p:nvPr/>
            </p:nvSpPr>
            <p:spPr>
              <a:xfrm>
                <a:off x="4956670" y="4443106"/>
                <a:ext cx="4884016" cy="24148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sp>
            <p:nvSpPr>
              <p:cNvPr id="21" name="任意多边形 1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grpSp>
        <p:grpSp>
          <p:nvGrpSpPr>
            <p:cNvPr id="29702" name="组合 7"/>
            <p:cNvGrpSpPr/>
            <p:nvPr/>
          </p:nvGrpSpPr>
          <p:grpSpPr>
            <a:xfrm>
              <a:off x="3492615" y="5410200"/>
              <a:ext cx="2928111" cy="1447800"/>
              <a:chOff x="4956670" y="4443106"/>
              <a:chExt cx="4884016" cy="2414894"/>
            </a:xfrm>
          </p:grpSpPr>
          <p:sp>
            <p:nvSpPr>
              <p:cNvPr id="18" name="等腰三角形 17"/>
              <p:cNvSpPr/>
              <p:nvPr/>
            </p:nvSpPr>
            <p:spPr>
              <a:xfrm>
                <a:off x="4956670" y="4443106"/>
                <a:ext cx="4884016" cy="24148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sp>
            <p:nvSpPr>
              <p:cNvPr id="19" name="任意多边形 16"/>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grpSp>
        <p:grpSp>
          <p:nvGrpSpPr>
            <p:cNvPr id="29705" name="组合 8"/>
            <p:cNvGrpSpPr/>
            <p:nvPr/>
          </p:nvGrpSpPr>
          <p:grpSpPr>
            <a:xfrm>
              <a:off x="7721715" y="5048250"/>
              <a:ext cx="3660139" cy="1809751"/>
              <a:chOff x="4956670" y="4443106"/>
              <a:chExt cx="4884016" cy="2414894"/>
            </a:xfrm>
          </p:grpSpPr>
          <p:sp>
            <p:nvSpPr>
              <p:cNvPr id="16" name="等腰三角形 15"/>
              <p:cNvSpPr/>
              <p:nvPr/>
            </p:nvSpPr>
            <p:spPr>
              <a:xfrm>
                <a:off x="4956670" y="4443106"/>
                <a:ext cx="4884016" cy="24148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sp>
            <p:nvSpPr>
              <p:cNvPr id="17" name="任意多边形 1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dirty="0"/>
              </a:p>
            </p:txBody>
          </p:sp>
        </p:grpSp>
        <p:grpSp>
          <p:nvGrpSpPr>
            <p:cNvPr id="29708" name="组合 9"/>
            <p:cNvGrpSpPr/>
            <p:nvPr/>
          </p:nvGrpSpPr>
          <p:grpSpPr>
            <a:xfrm>
              <a:off x="2028560" y="6342962"/>
              <a:ext cx="1041643" cy="515039"/>
              <a:chOff x="4956670" y="4443106"/>
              <a:chExt cx="4884016" cy="2414894"/>
            </a:xfrm>
          </p:grpSpPr>
          <p:sp>
            <p:nvSpPr>
              <p:cNvPr id="14" name="等腰三角形 13"/>
              <p:cNvSpPr/>
              <p:nvPr/>
            </p:nvSpPr>
            <p:spPr>
              <a:xfrm>
                <a:off x="4956670" y="4443106"/>
                <a:ext cx="4884016" cy="24148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sp>
            <p:nvSpPr>
              <p:cNvPr id="15" name="任意多边形 2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grpSp>
        <p:grpSp>
          <p:nvGrpSpPr>
            <p:cNvPr id="29711" name="组合 10"/>
            <p:cNvGrpSpPr/>
            <p:nvPr/>
          </p:nvGrpSpPr>
          <p:grpSpPr>
            <a:xfrm>
              <a:off x="11150357" y="6342962"/>
              <a:ext cx="1041643" cy="515039"/>
              <a:chOff x="4956670" y="4443106"/>
              <a:chExt cx="4884016" cy="2414894"/>
            </a:xfrm>
          </p:grpSpPr>
          <p:sp>
            <p:nvSpPr>
              <p:cNvPr id="12" name="等腰三角形 11"/>
              <p:cNvSpPr/>
              <p:nvPr/>
            </p:nvSpPr>
            <p:spPr>
              <a:xfrm>
                <a:off x="4956670" y="4443106"/>
                <a:ext cx="4884016" cy="24148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sp>
            <p:nvSpPr>
              <p:cNvPr id="13" name="任意多边形 2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grpSp>
      </p:grpSp>
      <p:sp>
        <p:nvSpPr>
          <p:cNvPr id="2" name="标题 1"/>
          <p:cNvSpPr>
            <a:spLocks noGrp="1"/>
          </p:cNvSpPr>
          <p:nvPr>
            <p:ph type="title" hasCustomPrompt="1"/>
          </p:nvPr>
        </p:nvSpPr>
        <p:spPr>
          <a:xfrm>
            <a:off x="1725154" y="1710778"/>
            <a:ext cx="6049584" cy="923330"/>
          </a:xfrm>
        </p:spPr>
        <p:txBody>
          <a:bodyPr anchor="b" anchorCtr="0">
            <a:normAutofit/>
          </a:bodyPr>
          <a:lstStyle>
            <a:lvl1pPr algn="ctr">
              <a:defRPr sz="4500" b="1">
                <a:solidFill>
                  <a:schemeClr val="tx2"/>
                </a:solidFill>
              </a:defRPr>
            </a:lvl1pPr>
          </a:lstStyle>
          <a:p>
            <a:pPr fontAlgn="auto"/>
            <a:r>
              <a:rPr lang="zh-CN" altLang="en-US" strike="noStrike" noProof="1" dirty="0"/>
              <a:t>单击此处编辑标题</a:t>
            </a:r>
            <a:endParaRPr lang="zh-CN" altLang="en-US" strike="noStrike" noProof="1" dirty="0"/>
          </a:p>
        </p:txBody>
      </p:sp>
      <p:sp>
        <p:nvSpPr>
          <p:cNvPr id="23" name="内容占位符 22"/>
          <p:cNvSpPr>
            <a:spLocks noGrp="1"/>
          </p:cNvSpPr>
          <p:nvPr>
            <p:ph sz="quarter" idx="13"/>
          </p:nvPr>
        </p:nvSpPr>
        <p:spPr>
          <a:xfrm>
            <a:off x="1725155" y="2716239"/>
            <a:ext cx="6049619" cy="535531"/>
          </a:xfrm>
        </p:spPr>
        <p:txBody>
          <a:bodyPr>
            <a:normAutofit/>
          </a:bodyPr>
          <a:lstStyle>
            <a:lvl1pPr marL="0" indent="0" algn="ctr">
              <a:buNone/>
              <a:defRPr sz="2400"/>
            </a:lvl1pPr>
          </a:lstStyle>
          <a:p>
            <a:pPr lvl="0" fontAlgn="auto"/>
            <a:r>
              <a:rPr lang="zh-CN" altLang="en-US" strike="noStrike" noProof="1" dirty="0"/>
              <a:t>单击此处编辑母版文本样式</a:t>
            </a:r>
            <a:endParaRPr lang="zh-CN" altLang="en-US" strike="noStrike" noProof="1" dirty="0"/>
          </a:p>
        </p:txBody>
      </p:sp>
      <p:sp>
        <p:nvSpPr>
          <p:cNvPr id="3" name="日期占位符 2"/>
          <p:cNvSpPr>
            <a:spLocks noGrp="1"/>
          </p:cNvSpPr>
          <p:nvPr>
            <p:ph type="dt" sz="half" idx="10"/>
          </p:nvPr>
        </p:nvSpPr>
        <p:spPr>
          <a:xfrm>
            <a:off x="628650" y="6356350"/>
            <a:ext cx="2057400" cy="365125"/>
          </a:xfrm>
          <a:prstGeom prst="rect">
            <a:avLst/>
          </a:prstGeom>
        </p:spPr>
        <p:txBody>
          <a:bodyPr vert="horz" lIns="90000" tIns="46800" rIns="90000" bIns="46800" rtlCol="0" anchor="ctr">
            <a:normAutofit/>
          </a:bodyPr>
          <a:lstStyle/>
          <a:p>
            <a:pPr fontAlgn="base"/>
            <a:fld id="{0488CED8-A2E1-4FD5-B2F5-D691BB24C91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nvPr>
        </p:nvSpPr>
        <p:spPr>
          <a:xfrm>
            <a:off x="3028950" y="6356350"/>
            <a:ext cx="3086100" cy="365125"/>
          </a:xfrm>
          <a:prstGeom prst="rect">
            <a:avLst/>
          </a:prstGeom>
        </p:spPr>
        <p:txBody>
          <a:bodyPr vert="horz" lIns="90000" tIns="46800" rIns="90000" bIns="46800" rtlCol="0" anchor="ctr">
            <a:normAutofit/>
          </a:bodyPr>
          <a:lstStyle/>
          <a:p>
            <a:pPr fontAlgn="base"/>
            <a:endParaRPr lang="zh-CN" altLang="en-US" strike="noStrike" noProof="1"/>
          </a:p>
        </p:txBody>
      </p:sp>
      <p:sp>
        <p:nvSpPr>
          <p:cNvPr id="5" name="灯片编号占位符 4"/>
          <p:cNvSpPr>
            <a:spLocks noGrp="1"/>
          </p:cNvSpPr>
          <p:nvPr>
            <p:ph type="sldNum" sz="quarter" idx="12"/>
          </p:nvPr>
        </p:nvSpPr>
        <p:spPr>
          <a:xfrm>
            <a:off x="6457950" y="6356350"/>
            <a:ext cx="2057400" cy="365125"/>
          </a:xfrm>
          <a:prstGeom prst="rect">
            <a:avLst/>
          </a:prstGeom>
        </p:spPr>
        <p:txBody>
          <a:bodyPr vert="horz" lIns="90000" tIns="46800" rIns="90000" bIns="46800" rtlCol="0" anchor="ctr">
            <a:normAutofit/>
          </a:bodyPr>
          <a:lstStyle/>
          <a:p>
            <a:pPr fontAlgn="base"/>
            <a:fld id="{1A5F2F5A-3577-40D0-9738-AC762F5E245E}"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fontAlgn="base"/>
            <a:fld id="{0488CED8-A2E1-4FD5-B2F5-D691BB24C91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3" name="页脚占位符 2"/>
          <p:cNvSpPr>
            <a:spLocks noGrp="1"/>
          </p:cNvSpPr>
          <p:nvPr>
            <p:ph type="ftr" sz="quarter" idx="11"/>
          </p:nvPr>
        </p:nvSpPr>
        <p:spPr/>
        <p:txBody>
          <a:bodyPr/>
          <a:p>
            <a:pPr fontAlgn="base"/>
            <a:endParaRPr lang="zh-CN" altLang="en-US" strike="noStrike" noProof="1"/>
          </a:p>
        </p:txBody>
      </p:sp>
      <p:sp>
        <p:nvSpPr>
          <p:cNvPr id="4" name="灯片编号占位符 3"/>
          <p:cNvSpPr>
            <a:spLocks noGrp="1"/>
          </p:cNvSpPr>
          <p:nvPr>
            <p:ph type="sldNum" sz="quarter" idx="12"/>
          </p:nvPr>
        </p:nvSpPr>
        <p:spPr/>
        <p:txBody>
          <a:bodyPr/>
          <a:p>
            <a:pPr fontAlgn="base"/>
            <a:fld id="{1A5F2F5A-3577-40D0-9738-AC762F5E245E}"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图片与标题">
    <p:bg>
      <p:bgPr>
        <a:pattFill prst="ltUpDiag">
          <a:fgClr>
            <a:srgbClr val="F2F2F2"/>
          </a:fgClr>
          <a:bgClr>
            <a:schemeClr val="bg1"/>
          </a:bgClr>
        </a:patt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629841" y="711200"/>
            <a:ext cx="3196800" cy="1600200"/>
          </a:xfrm>
        </p:spPr>
        <p:txBody>
          <a:bodyPr anchor="t" anchorCtr="0">
            <a:normAutofit/>
          </a:bodyPr>
          <a:lstStyle>
            <a:lvl1pPr>
              <a:defRPr sz="3200"/>
            </a:lvl1pPr>
          </a:lstStyle>
          <a:p>
            <a:pPr fontAlgn="auto"/>
            <a:r>
              <a:rPr lang="zh-CN" altLang="en-US" strike="noStrike" noProof="1" smtClean="0"/>
              <a:t>单击此处编辑标题</a:t>
            </a:r>
            <a:endParaRPr lang="zh-CN" altLang="en-US" strike="noStrike" noProof="1" dirty="0"/>
          </a:p>
        </p:txBody>
      </p:sp>
      <p:sp>
        <p:nvSpPr>
          <p:cNvPr id="3" name="图片占位符 2"/>
          <p:cNvSpPr>
            <a:spLocks noGrp="1" noChangeAspect="1"/>
          </p:cNvSpPr>
          <p:nvPr>
            <p:ph type="pic" idx="1" hasCustomPrompt="1"/>
          </p:nvPr>
        </p:nvSpPr>
        <p:spPr>
          <a:xfrm>
            <a:off x="4014391" y="733425"/>
            <a:ext cx="4627800" cy="54036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auto"/>
            <a:r>
              <a:rPr lang="zh-CN" altLang="en-US" strike="noStrike" noProof="1" smtClean="0"/>
              <a:t>图片</a:t>
            </a:r>
            <a:endParaRPr lang="zh-CN" altLang="en-US" strike="noStrike" noProof="1" dirty="0"/>
          </a:p>
        </p:txBody>
      </p:sp>
      <p:sp>
        <p:nvSpPr>
          <p:cNvPr id="4" name="文本占位符 3"/>
          <p:cNvSpPr>
            <a:spLocks noGrp="1"/>
          </p:cNvSpPr>
          <p:nvPr>
            <p:ph type="body" sz="half" idx="2"/>
          </p:nvPr>
        </p:nvSpPr>
        <p:spPr>
          <a:xfrm>
            <a:off x="629841" y="2311400"/>
            <a:ext cx="3196800" cy="3811588"/>
          </a:xfrm>
        </p:spPr>
        <p:txBody>
          <a:bodyPr>
            <a:normAutofit/>
          </a:bodyPr>
          <a:lstStyle>
            <a:lvl1pPr marL="0" indent="0">
              <a:buNone/>
              <a:defRPr sz="20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auto"/>
            <a:r>
              <a:rPr lang="zh-CN" altLang="en-US" strike="noStrike" noProof="1" dirty="0" smtClean="0"/>
              <a:t>单击此处编辑母版文本样式</a:t>
            </a:r>
            <a:endParaRPr lang="zh-CN" altLang="en-US" strike="noStrike" noProof="1" dirty="0" smtClean="0"/>
          </a:p>
        </p:txBody>
      </p:sp>
      <p:sp>
        <p:nvSpPr>
          <p:cNvPr id="5" name="日期占位符 4"/>
          <p:cNvSpPr>
            <a:spLocks noGrp="1"/>
          </p:cNvSpPr>
          <p:nvPr>
            <p:ph type="dt" sz="half" idx="10"/>
          </p:nvPr>
        </p:nvSpPr>
        <p:spPr>
          <a:xfrm>
            <a:off x="628650" y="6356350"/>
            <a:ext cx="2057400" cy="365125"/>
          </a:xfrm>
          <a:prstGeom prst="rect">
            <a:avLst/>
          </a:prstGeom>
        </p:spPr>
        <p:txBody>
          <a:bodyPr vert="horz" lIns="90000" tIns="46800" rIns="90000" bIns="46800" rtlCol="0" anchor="ctr">
            <a:normAutofit/>
          </a:bodyPr>
          <a:lstStyle>
            <a:lvl1pPr>
              <a:defRPr sz="1200"/>
            </a:lvl1pPr>
          </a:lstStyle>
          <a:p>
            <a:pPr fontAlgn="base"/>
            <a:fld id="{9EFD9D74-47D9-4702-A33C-335B63B48DBF}"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
        <p:nvSpPr>
          <p:cNvPr id="6" name="页脚占位符 5"/>
          <p:cNvSpPr>
            <a:spLocks noGrp="1"/>
          </p:cNvSpPr>
          <p:nvPr>
            <p:ph type="ftr" sz="quarter" idx="11"/>
          </p:nvPr>
        </p:nvSpPr>
        <p:spPr>
          <a:xfrm>
            <a:off x="3028950" y="6356350"/>
            <a:ext cx="3086100" cy="365125"/>
          </a:xfrm>
          <a:prstGeom prst="rect">
            <a:avLst/>
          </a:prstGeom>
        </p:spPr>
        <p:txBody>
          <a:bodyPr vert="horz" lIns="90000" tIns="46800" rIns="90000" bIns="46800" rtlCol="0" anchor="ctr">
            <a:normAutofit/>
          </a:bodyPr>
          <a:lstStyle>
            <a:lvl1pPr>
              <a:defRPr sz="1200"/>
            </a:lvl1pPr>
          </a:lstStyle>
          <a:p>
            <a:pPr fontAlgn="base"/>
            <a:endParaRPr lang="zh-CN" altLang="en-US" strike="noStrike" noProof="1" dirty="0"/>
          </a:p>
        </p:txBody>
      </p:sp>
      <p:sp>
        <p:nvSpPr>
          <p:cNvPr id="7" name="灯片编号占位符 6"/>
          <p:cNvSpPr>
            <a:spLocks noGrp="1"/>
          </p:cNvSpPr>
          <p:nvPr>
            <p:ph type="sldNum" sz="quarter" idx="12"/>
          </p:nvPr>
        </p:nvSpPr>
        <p:spPr>
          <a:xfrm>
            <a:off x="6457950" y="6356350"/>
            <a:ext cx="2057400" cy="365125"/>
          </a:xfrm>
          <a:prstGeom prst="rect">
            <a:avLst/>
          </a:prstGeom>
        </p:spPr>
        <p:txBody>
          <a:bodyPr vert="horz" lIns="90000" tIns="46800" rIns="90000" bIns="46800" rtlCol="0" anchor="ctr">
            <a:normAutofit/>
          </a:bodyPr>
          <a:lstStyle>
            <a:lvl1pPr>
              <a:defRPr sz="1200"/>
            </a:lvl1pPr>
          </a:lstStyle>
          <a:p>
            <a:pPr fontAlgn="base"/>
            <a:fld id="{FABC47A4-756D-490B-A52F-7D9E2C9FC05F}"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showMasterSp="0">
  <p:cSld name="竖排标题与文本">
    <p:bg>
      <p:bgPr>
        <a:pattFill prst="ltUpDiag">
          <a:fgClr>
            <a:srgbClr val="F2F2F2"/>
          </a:fgClr>
          <a:bgClr>
            <a:schemeClr val="bg1"/>
          </a:bgClr>
        </a:patt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812360" y="365125"/>
            <a:ext cx="702990" cy="5811838"/>
          </a:xfrm>
        </p:spPr>
        <p:txBody>
          <a:bodyPr vert="eaVert">
            <a:normAutofit/>
          </a:bodyPr>
          <a:lstStyle>
            <a:lvl1pPr>
              <a:defRPr sz="2700"/>
            </a:lvl1pPr>
          </a:lstStyle>
          <a:p>
            <a:pPr fontAlgn="auto"/>
            <a:r>
              <a:rPr lang="zh-CN" altLang="en-US" strike="noStrike" noProof="1" dirty="0"/>
              <a:t>单击此处编辑母版标题样式</a:t>
            </a:r>
            <a:endParaRPr lang="zh-CN" altLang="en-US" strike="noStrike" noProof="1" dirty="0"/>
          </a:p>
        </p:txBody>
      </p:sp>
      <p:sp>
        <p:nvSpPr>
          <p:cNvPr id="3" name="竖排文字占位符 2"/>
          <p:cNvSpPr>
            <a:spLocks noGrp="1"/>
          </p:cNvSpPr>
          <p:nvPr>
            <p:ph type="body" orient="vert" idx="1"/>
          </p:nvPr>
        </p:nvSpPr>
        <p:spPr>
          <a:xfrm>
            <a:off x="628650" y="365125"/>
            <a:ext cx="7129704" cy="5811838"/>
          </a:xfrm>
        </p:spPr>
        <p:txBody>
          <a:bodyPr vert="eaVert"/>
          <a:lstStyle>
            <a:lvl1pPr>
              <a:defRPr/>
            </a:lvl1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4" name="日期占位符 3"/>
          <p:cNvSpPr>
            <a:spLocks noGrp="1"/>
          </p:cNvSpPr>
          <p:nvPr>
            <p:ph type="dt" sz="half" idx="10"/>
          </p:nvPr>
        </p:nvSpPr>
        <p:spPr>
          <a:xfrm>
            <a:off x="628650" y="6356350"/>
            <a:ext cx="2057400" cy="365125"/>
          </a:xfrm>
          <a:prstGeom prst="rect">
            <a:avLst/>
          </a:prstGeom>
        </p:spPr>
        <p:txBody>
          <a:bodyPr vert="horz" lIns="90000" tIns="46800" rIns="90000" bIns="46800" rtlCol="0" anchor="ctr">
            <a:normAutofit/>
          </a:bodyPr>
          <a:lstStyle/>
          <a:p>
            <a:pPr fontAlgn="base"/>
            <a:fld id="{0488CED8-A2E1-4FD5-B2F5-D691BB24C91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5" name="页脚占位符 4"/>
          <p:cNvSpPr>
            <a:spLocks noGrp="1"/>
          </p:cNvSpPr>
          <p:nvPr>
            <p:ph type="ftr" sz="quarter" idx="11"/>
          </p:nvPr>
        </p:nvSpPr>
        <p:spPr>
          <a:xfrm>
            <a:off x="3028950" y="6356350"/>
            <a:ext cx="3086100" cy="365125"/>
          </a:xfrm>
          <a:prstGeom prst="rect">
            <a:avLst/>
          </a:prstGeom>
        </p:spPr>
        <p:txBody>
          <a:bodyPr vert="horz" lIns="90000" tIns="46800" rIns="90000" bIns="46800" rtlCol="0" anchor="ctr">
            <a:normAutofit/>
          </a:bodyPr>
          <a:lstStyle/>
          <a:p>
            <a:pPr fontAlgn="base"/>
            <a:endParaRPr lang="zh-CN" altLang="en-US" strike="noStrike" noProof="1"/>
          </a:p>
        </p:txBody>
      </p:sp>
      <p:sp>
        <p:nvSpPr>
          <p:cNvPr id="6" name="灯片编号占位符 5"/>
          <p:cNvSpPr>
            <a:spLocks noGrp="1"/>
          </p:cNvSpPr>
          <p:nvPr>
            <p:ph type="sldNum" sz="quarter" idx="12"/>
          </p:nvPr>
        </p:nvSpPr>
        <p:spPr>
          <a:xfrm>
            <a:off x="6457950" y="6356350"/>
            <a:ext cx="2057400" cy="365125"/>
          </a:xfrm>
          <a:prstGeom prst="rect">
            <a:avLst/>
          </a:prstGeom>
        </p:spPr>
        <p:txBody>
          <a:bodyPr vert="horz" lIns="90000" tIns="46800" rIns="90000" bIns="46800" rtlCol="0" anchor="ctr">
            <a:normAutofit/>
          </a:bodyPr>
          <a:lstStyle/>
          <a:p>
            <a:pPr fontAlgn="base"/>
            <a:fld id="{1A5F2F5A-3577-40D0-9738-AC762F5E245E}"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a:t>单击此处编辑母版标题样式</a:t>
            </a:r>
            <a:endParaRPr lang="zh-CN" altLang="en-US" strike="noStrike" noProof="1"/>
          </a:p>
        </p:txBody>
      </p:sp>
      <p:sp>
        <p:nvSpPr>
          <p:cNvPr id="3" name="内容占位符 2"/>
          <p:cNvSpPr>
            <a:spLocks noGrp="1"/>
          </p:cNvSpPr>
          <p:nvPr>
            <p:ph sz="half" idx="1" hasCustomPrompt="1"/>
          </p:nvPr>
        </p:nvSpPr>
        <p:spPr>
          <a:xfrm>
            <a:off x="628650" y="1825625"/>
            <a:ext cx="3886200" cy="4351338"/>
          </a:xfrm>
        </p:spPr>
        <p:txBody>
          <a:bodyPr/>
          <a:lstStyle>
            <a:lvl1pPr>
              <a:defRPr/>
            </a:lvl1pPr>
          </a:lstStyle>
          <a:p>
            <a:pPr lvl="0" fontAlgn="auto"/>
            <a:r>
              <a:rPr lang="zh-CN" altLang="en-US" strike="noStrike" noProof="1" dirty="0"/>
              <a:t>单击此处</a:t>
            </a:r>
            <a:r>
              <a:rPr lang="zh-CN" altLang="en-US" strike="noStrike" noProof="1" dirty="0" smtClean="0"/>
              <a:t>编辑文本</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4" name="内容占位符 3"/>
          <p:cNvSpPr>
            <a:spLocks noGrp="1"/>
          </p:cNvSpPr>
          <p:nvPr>
            <p:ph sz="half" idx="2" hasCustomPrompt="1"/>
          </p:nvPr>
        </p:nvSpPr>
        <p:spPr>
          <a:xfrm>
            <a:off x="4629150" y="1825625"/>
            <a:ext cx="3886200" cy="4351338"/>
          </a:xfrm>
        </p:spPr>
        <p:txBody>
          <a:bodyPr/>
          <a:lstStyle>
            <a:lvl1pPr>
              <a:defRPr/>
            </a:lvl1pPr>
          </a:lstStyle>
          <a:p>
            <a:pPr lvl="0" fontAlgn="auto"/>
            <a:r>
              <a:rPr lang="zh-CN" altLang="en-US" strike="noStrike" noProof="1" dirty="0"/>
              <a:t>单击此处</a:t>
            </a:r>
            <a:r>
              <a:rPr lang="zh-CN" altLang="en-US" strike="noStrike" noProof="1" dirty="0" smtClean="0"/>
              <a:t>编辑文本</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5" name="日期占位符 4"/>
          <p:cNvSpPr>
            <a:spLocks noGrp="1"/>
          </p:cNvSpPr>
          <p:nvPr>
            <p:ph type="dt" sz="half" idx="10"/>
          </p:nvPr>
        </p:nvSpPr>
        <p:spPr/>
        <p:txBody>
          <a:bodyPr/>
          <a:p>
            <a:pPr fontAlgn="base"/>
            <a:fld id="{0488CED8-A2E1-4FD5-B2F5-D691BB24C91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6" name="页脚占位符 5"/>
          <p:cNvSpPr>
            <a:spLocks noGrp="1"/>
          </p:cNvSpPr>
          <p:nvPr>
            <p:ph type="ftr" sz="quarter" idx="11"/>
          </p:nvPr>
        </p:nvSpPr>
        <p:spPr/>
        <p:txBody>
          <a:bodyPr/>
          <a:p>
            <a:pPr fontAlgn="base"/>
            <a:endParaRPr lang="zh-CN" altLang="en-US" strike="noStrike" noProof="1"/>
          </a:p>
        </p:txBody>
      </p:sp>
      <p:sp>
        <p:nvSpPr>
          <p:cNvPr id="7" name="灯片编号占位符 6"/>
          <p:cNvSpPr>
            <a:spLocks noGrp="1"/>
          </p:cNvSpPr>
          <p:nvPr>
            <p:ph type="sldNum" sz="quarter" idx="12"/>
          </p:nvPr>
        </p:nvSpPr>
        <p:spPr/>
        <p:txBody>
          <a:bodyPr/>
          <a:p>
            <a:pPr fontAlgn="base"/>
            <a:fld id="{1A5F2F5A-3577-40D0-9738-AC762F5E245E}"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hf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showMasterSp="0" userDrawn="1">
  <p:cSld name="内容">
    <p:bg>
      <p:bgPr>
        <a:pattFill prst="ltUpDiag">
          <a:fgClr>
            <a:srgbClr val="F2F2F2"/>
          </a:fgClr>
          <a:bgClr>
            <a:schemeClr val="bg1"/>
          </a:bgClr>
        </a:pattFill>
        <a:effectLst/>
      </p:bgPr>
    </p:bg>
    <p:spTree>
      <p:nvGrpSpPr>
        <p:cNvPr id="1" name=""/>
        <p:cNvGrpSpPr/>
        <p:nvPr/>
      </p:nvGrpSpPr>
      <p:grpSpPr>
        <a:xfrm>
          <a:off x="0" y="0"/>
          <a:ext cx="0" cy="0"/>
          <a:chOff x="0" y="0"/>
          <a:chExt cx="0" cy="0"/>
        </a:xfrm>
      </p:grpSpPr>
      <p:sp>
        <p:nvSpPr>
          <p:cNvPr id="6" name="箭头: V 形 5"/>
          <p:cNvSpPr/>
          <p:nvPr/>
        </p:nvSpPr>
        <p:spPr>
          <a:xfrm>
            <a:off x="276225" y="533400"/>
            <a:ext cx="300038" cy="45720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800" strike="noStrike" noProof="1">
              <a:solidFill>
                <a:schemeClr val="tx1"/>
              </a:solidFill>
            </a:endParaRPr>
          </a:p>
        </p:txBody>
      </p:sp>
      <p:sp>
        <p:nvSpPr>
          <p:cNvPr id="7" name="内容占位符 6"/>
          <p:cNvSpPr>
            <a:spLocks noGrp="1"/>
          </p:cNvSpPr>
          <p:nvPr>
            <p:ph sz="quarter" idx="13"/>
          </p:nvPr>
        </p:nvSpPr>
        <p:spPr>
          <a:xfrm>
            <a:off x="628650" y="551546"/>
            <a:ext cx="7886700" cy="5558971"/>
          </a:xfrm>
        </p:spPr>
        <p:txBody>
          <a:body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3" name="日期占位符 2"/>
          <p:cNvSpPr>
            <a:spLocks noGrp="1"/>
          </p:cNvSpPr>
          <p:nvPr>
            <p:ph type="dt" sz="half" idx="10"/>
          </p:nvPr>
        </p:nvSpPr>
        <p:spPr>
          <a:xfrm>
            <a:off x="628650" y="6356350"/>
            <a:ext cx="2057400" cy="365125"/>
          </a:xfrm>
          <a:prstGeom prst="rect">
            <a:avLst/>
          </a:prstGeom>
        </p:spPr>
        <p:txBody>
          <a:bodyPr vert="horz" lIns="90000" tIns="46800" rIns="90000" bIns="46800" rtlCol="0" anchor="ctr">
            <a:normAutofit/>
          </a:bodyPr>
          <a:lstStyle/>
          <a:p>
            <a:pPr fontAlgn="base"/>
            <a:fld id="{760FBDFE-C587-4B4C-A407-44438C67B59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nvPr>
        </p:nvSpPr>
        <p:spPr>
          <a:xfrm>
            <a:off x="3028950" y="6356350"/>
            <a:ext cx="3086100" cy="365125"/>
          </a:xfrm>
          <a:prstGeom prst="rect">
            <a:avLst/>
          </a:prstGeom>
        </p:spPr>
        <p:txBody>
          <a:bodyPr vert="horz" lIns="90000" tIns="46800" rIns="90000" bIns="46800" rtlCol="0" anchor="ctr">
            <a:normAutofit/>
          </a:bodyPr>
          <a:lstStyle/>
          <a:p>
            <a:pPr fontAlgn="base"/>
            <a:endParaRPr lang="zh-CN" altLang="en-US" strike="noStrike" noProof="1"/>
          </a:p>
        </p:txBody>
      </p:sp>
      <p:sp>
        <p:nvSpPr>
          <p:cNvPr id="5" name="灯片编号占位符 4"/>
          <p:cNvSpPr>
            <a:spLocks noGrp="1"/>
          </p:cNvSpPr>
          <p:nvPr>
            <p:ph type="sldNum" sz="quarter" idx="12"/>
          </p:nvPr>
        </p:nvSpPr>
        <p:spPr>
          <a:xfrm>
            <a:off x="6457950" y="6356350"/>
            <a:ext cx="2057400" cy="365125"/>
          </a:xfrm>
          <a:prstGeom prst="rect">
            <a:avLst/>
          </a:prstGeom>
        </p:spPr>
        <p:txBody>
          <a:bodyPr vert="horz" lIns="90000" tIns="46800" rIns="90000" bIns="46800" rtlCol="0" anchor="ctr">
            <a:normAutofit/>
          </a:bodyPr>
          <a:lstStyle/>
          <a:p>
            <a:pPr fontAlgn="base"/>
            <a:fld id="{49AE70B2-8BF9-45C0-BB95-33D1B9D3A854}"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比较">
    <p:bg>
      <p:bgPr>
        <a:pattFill prst="ltUpDiag">
          <a:fgClr>
            <a:srgbClr val="F2F2F2"/>
          </a:fgClr>
          <a:bgClr>
            <a:schemeClr val="bg1"/>
          </a:bgClr>
        </a:pattFill>
        <a:effectLst/>
      </p:bgPr>
    </p:bg>
    <p:spTree>
      <p:nvGrpSpPr>
        <p:cNvPr id="1" name=""/>
        <p:cNvGrpSpPr/>
        <p:nvPr/>
      </p:nvGrpSpPr>
      <p:grpSpPr>
        <a:xfrm>
          <a:off x="0" y="0"/>
          <a:ext cx="0" cy="0"/>
          <a:chOff x="0" y="0"/>
          <a:chExt cx="0" cy="0"/>
        </a:xfrm>
      </p:grpSpPr>
      <p:sp>
        <p:nvSpPr>
          <p:cNvPr id="10" name="箭头: V 形 9"/>
          <p:cNvSpPr/>
          <p:nvPr/>
        </p:nvSpPr>
        <p:spPr>
          <a:xfrm>
            <a:off x="196850" y="677863"/>
            <a:ext cx="377825" cy="576263"/>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800" strike="noStrike" noProof="1">
              <a:solidFill>
                <a:schemeClr val="tx1"/>
              </a:solidFill>
            </a:endParaRPr>
          </a:p>
        </p:txBody>
      </p:sp>
      <p:sp>
        <p:nvSpPr>
          <p:cNvPr id="2" name="标题 1"/>
          <p:cNvSpPr>
            <a:spLocks noGrp="1"/>
          </p:cNvSpPr>
          <p:nvPr>
            <p:ph type="title"/>
          </p:nvPr>
        </p:nvSpPr>
        <p:spPr>
          <a:xfrm>
            <a:off x="629841" y="303239"/>
            <a:ext cx="7886700" cy="1325563"/>
          </a:xfrm>
        </p:spPr>
        <p:txBody>
          <a:bodyPr/>
          <a:lstStyle/>
          <a:p>
            <a:pPr fontAlgn="auto"/>
            <a:r>
              <a:rPr lang="zh-CN" altLang="en-US" strike="noStrike" noProof="1" dirty="0"/>
              <a:t>单击此处编辑母版标题样式</a:t>
            </a:r>
            <a:endParaRPr lang="zh-CN" altLang="en-US" strike="noStrike" noProof="1" dirty="0"/>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auto"/>
            <a:r>
              <a:rPr lang="zh-CN" altLang="en-US" strike="noStrike" noProof="1" dirty="0"/>
              <a:t>单击此处编辑母版文本样式</a:t>
            </a:r>
            <a:endParaRPr lang="zh-CN" altLang="en-US" strike="noStrike" noProof="1" dirty="0"/>
          </a:p>
        </p:txBody>
      </p:sp>
      <p:sp>
        <p:nvSpPr>
          <p:cNvPr id="4" name="内容占位符 3"/>
          <p:cNvSpPr>
            <a:spLocks noGrp="1"/>
          </p:cNvSpPr>
          <p:nvPr>
            <p:ph sz="half" idx="2"/>
          </p:nvPr>
        </p:nvSpPr>
        <p:spPr>
          <a:xfrm>
            <a:off x="629842" y="2505075"/>
            <a:ext cx="3868340" cy="3684588"/>
          </a:xfrm>
        </p:spPr>
        <p:txBody>
          <a:bodyPr/>
          <a:lstStyle>
            <a:lvl1pPr>
              <a:defRPr/>
            </a:lvl1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5" name="文本占位符 4"/>
          <p:cNvSpPr>
            <a:spLocks noGrp="1"/>
          </p:cNvSpPr>
          <p:nvPr>
            <p:ph type="body" sz="quarter" idx="3"/>
          </p:nvPr>
        </p:nvSpPr>
        <p:spPr>
          <a:xfrm>
            <a:off x="4629151"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auto"/>
            <a:r>
              <a:rPr lang="zh-CN" altLang="en-US" strike="noStrike" noProof="1" dirty="0"/>
              <a:t>单击此处编辑母版文本样式</a:t>
            </a:r>
            <a:endParaRPr lang="zh-CN" altLang="en-US" strike="noStrike" noProof="1" dirty="0"/>
          </a:p>
        </p:txBody>
      </p:sp>
      <p:sp>
        <p:nvSpPr>
          <p:cNvPr id="6" name="内容占位符 5"/>
          <p:cNvSpPr>
            <a:spLocks noGrp="1"/>
          </p:cNvSpPr>
          <p:nvPr>
            <p:ph sz="quarter" idx="4"/>
          </p:nvPr>
        </p:nvSpPr>
        <p:spPr>
          <a:xfrm>
            <a:off x="4629151" y="2505075"/>
            <a:ext cx="3887391" cy="3684588"/>
          </a:xfrm>
        </p:spPr>
        <p:txBody>
          <a:bodyPr/>
          <a:lstStyle>
            <a:lvl1pPr>
              <a:defRPr/>
            </a:lvl1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7" name="日期占位符 6"/>
          <p:cNvSpPr>
            <a:spLocks noGrp="1"/>
          </p:cNvSpPr>
          <p:nvPr>
            <p:ph type="dt" sz="half" idx="10"/>
          </p:nvPr>
        </p:nvSpPr>
        <p:spPr>
          <a:xfrm>
            <a:off x="628650" y="6356350"/>
            <a:ext cx="2057400" cy="365125"/>
          </a:xfrm>
          <a:prstGeom prst="rect">
            <a:avLst/>
          </a:prstGeom>
        </p:spPr>
        <p:txBody>
          <a:bodyPr vert="horz" lIns="90000" tIns="46800" rIns="90000" bIns="46800" rtlCol="0" anchor="ctr">
            <a:normAutofit/>
          </a:bodyPr>
          <a:lstStyle/>
          <a:p>
            <a:pPr fontAlgn="base"/>
            <a:fld id="{0488CED8-A2E1-4FD5-B2F5-D691BB24C91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8" name="页脚占位符 7"/>
          <p:cNvSpPr>
            <a:spLocks noGrp="1"/>
          </p:cNvSpPr>
          <p:nvPr>
            <p:ph type="ftr" sz="quarter" idx="11"/>
          </p:nvPr>
        </p:nvSpPr>
        <p:spPr>
          <a:xfrm>
            <a:off x="3028950" y="6356350"/>
            <a:ext cx="3086100" cy="365125"/>
          </a:xfrm>
          <a:prstGeom prst="rect">
            <a:avLst/>
          </a:prstGeom>
        </p:spPr>
        <p:txBody>
          <a:bodyPr vert="horz" lIns="90000" tIns="46800" rIns="90000" bIns="46800" rtlCol="0" anchor="ctr">
            <a:normAutofit/>
          </a:bodyPr>
          <a:lstStyle/>
          <a:p>
            <a:pPr fontAlgn="base"/>
            <a:endParaRPr lang="zh-CN" altLang="en-US" strike="noStrike" noProof="1"/>
          </a:p>
        </p:txBody>
      </p:sp>
      <p:sp>
        <p:nvSpPr>
          <p:cNvPr id="9" name="灯片编号占位符 8"/>
          <p:cNvSpPr>
            <a:spLocks noGrp="1"/>
          </p:cNvSpPr>
          <p:nvPr>
            <p:ph type="sldNum" sz="quarter" idx="12"/>
          </p:nvPr>
        </p:nvSpPr>
        <p:spPr>
          <a:xfrm>
            <a:off x="6457950" y="6356350"/>
            <a:ext cx="2057400" cy="365125"/>
          </a:xfrm>
          <a:prstGeom prst="rect">
            <a:avLst/>
          </a:prstGeom>
        </p:spPr>
        <p:txBody>
          <a:bodyPr vert="horz" lIns="90000" tIns="46800" rIns="90000" bIns="46800" rtlCol="0" anchor="ctr">
            <a:normAutofit/>
          </a:bodyPr>
          <a:lstStyle/>
          <a:p>
            <a:pPr fontAlgn="base"/>
            <a:fld id="{1A5F2F5A-3577-40D0-9738-AC762F5E245E}"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showMasterSp="0" userDrawn="1">
  <p:cSld name="仅标题">
    <p:bg>
      <p:bgPr>
        <a:pattFill prst="ltUpDiag">
          <a:fgClr>
            <a:srgbClr val="F2F2F2"/>
          </a:fgClr>
          <a:bgClr>
            <a:schemeClr val="bg1"/>
          </a:bgClr>
        </a:pattFill>
        <a:effectLst/>
      </p:bgPr>
    </p:bg>
    <p:spTree>
      <p:nvGrpSpPr>
        <p:cNvPr id="1" name=""/>
        <p:cNvGrpSpPr/>
        <p:nvPr/>
      </p:nvGrpSpPr>
      <p:grpSpPr>
        <a:xfrm>
          <a:off x="0" y="0"/>
          <a:ext cx="0" cy="0"/>
          <a:chOff x="0" y="0"/>
          <a:chExt cx="0" cy="0"/>
        </a:xfrm>
      </p:grpSpPr>
      <p:grpSp>
        <p:nvGrpSpPr>
          <p:cNvPr id="8194" name="组合 5"/>
          <p:cNvGrpSpPr/>
          <p:nvPr/>
        </p:nvGrpSpPr>
        <p:grpSpPr>
          <a:xfrm flipH="1">
            <a:off x="1520825" y="4443413"/>
            <a:ext cx="7623175" cy="2414587"/>
            <a:chOff x="2028560" y="4443106"/>
            <a:chExt cx="10163440" cy="2414895"/>
          </a:xfrm>
        </p:grpSpPr>
        <p:grpSp>
          <p:nvGrpSpPr>
            <p:cNvPr id="8195" name="组合 6"/>
            <p:cNvGrpSpPr/>
            <p:nvPr/>
          </p:nvGrpSpPr>
          <p:grpSpPr>
            <a:xfrm>
              <a:off x="4956671" y="4443106"/>
              <a:ext cx="4884016" cy="2414895"/>
              <a:chOff x="4956670" y="4443106"/>
              <a:chExt cx="4884016" cy="2414894"/>
            </a:xfrm>
          </p:grpSpPr>
          <p:sp>
            <p:nvSpPr>
              <p:cNvPr id="20" name="等腰三角形 19"/>
              <p:cNvSpPr/>
              <p:nvPr/>
            </p:nvSpPr>
            <p:spPr>
              <a:xfrm>
                <a:off x="4956670" y="4443106"/>
                <a:ext cx="4884016" cy="24148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sp>
            <p:nvSpPr>
              <p:cNvPr id="21" name="任意多边形 1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grpSp>
        <p:grpSp>
          <p:nvGrpSpPr>
            <p:cNvPr id="8198" name="组合 7"/>
            <p:cNvGrpSpPr/>
            <p:nvPr/>
          </p:nvGrpSpPr>
          <p:grpSpPr>
            <a:xfrm>
              <a:off x="3492615" y="5410200"/>
              <a:ext cx="2928111" cy="1447800"/>
              <a:chOff x="4956670" y="4443106"/>
              <a:chExt cx="4884016" cy="2414894"/>
            </a:xfrm>
          </p:grpSpPr>
          <p:sp>
            <p:nvSpPr>
              <p:cNvPr id="18" name="等腰三角形 17"/>
              <p:cNvSpPr/>
              <p:nvPr/>
            </p:nvSpPr>
            <p:spPr>
              <a:xfrm>
                <a:off x="4956670" y="4443106"/>
                <a:ext cx="4884016" cy="24148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sp>
            <p:nvSpPr>
              <p:cNvPr id="19" name="任意多边形 16"/>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grpSp>
        <p:grpSp>
          <p:nvGrpSpPr>
            <p:cNvPr id="8201" name="组合 8"/>
            <p:cNvGrpSpPr/>
            <p:nvPr/>
          </p:nvGrpSpPr>
          <p:grpSpPr>
            <a:xfrm>
              <a:off x="7721715" y="5048250"/>
              <a:ext cx="3660139" cy="1809751"/>
              <a:chOff x="4956670" y="4443106"/>
              <a:chExt cx="4884016" cy="2414894"/>
            </a:xfrm>
          </p:grpSpPr>
          <p:sp>
            <p:nvSpPr>
              <p:cNvPr id="16" name="等腰三角形 15"/>
              <p:cNvSpPr/>
              <p:nvPr/>
            </p:nvSpPr>
            <p:spPr>
              <a:xfrm>
                <a:off x="4956670" y="4443106"/>
                <a:ext cx="4884016" cy="24148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sp>
            <p:nvSpPr>
              <p:cNvPr id="17" name="任意多边形 19"/>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dirty="0"/>
              </a:p>
            </p:txBody>
          </p:sp>
        </p:grpSp>
        <p:grpSp>
          <p:nvGrpSpPr>
            <p:cNvPr id="8204" name="组合 9"/>
            <p:cNvGrpSpPr/>
            <p:nvPr/>
          </p:nvGrpSpPr>
          <p:grpSpPr>
            <a:xfrm>
              <a:off x="2028560" y="6342962"/>
              <a:ext cx="1041643" cy="515039"/>
              <a:chOff x="4956670" y="4443106"/>
              <a:chExt cx="4884016" cy="2414894"/>
            </a:xfrm>
          </p:grpSpPr>
          <p:sp>
            <p:nvSpPr>
              <p:cNvPr id="14" name="等腰三角形 13"/>
              <p:cNvSpPr/>
              <p:nvPr/>
            </p:nvSpPr>
            <p:spPr>
              <a:xfrm>
                <a:off x="4956670" y="4443106"/>
                <a:ext cx="4884016" cy="24148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sp>
            <p:nvSpPr>
              <p:cNvPr id="15" name="任意多边形 2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grpSp>
        <p:grpSp>
          <p:nvGrpSpPr>
            <p:cNvPr id="8207" name="组合 10"/>
            <p:cNvGrpSpPr/>
            <p:nvPr/>
          </p:nvGrpSpPr>
          <p:grpSpPr>
            <a:xfrm>
              <a:off x="11150357" y="6342962"/>
              <a:ext cx="1041643" cy="515039"/>
              <a:chOff x="4956670" y="4443106"/>
              <a:chExt cx="4884016" cy="2414894"/>
            </a:xfrm>
          </p:grpSpPr>
          <p:sp>
            <p:nvSpPr>
              <p:cNvPr id="12" name="等腰三角形 11"/>
              <p:cNvSpPr/>
              <p:nvPr/>
            </p:nvSpPr>
            <p:spPr>
              <a:xfrm>
                <a:off x="4956670" y="4443106"/>
                <a:ext cx="4884016" cy="24148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sp>
            <p:nvSpPr>
              <p:cNvPr id="13" name="任意多边形 2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400" strike="noStrike" noProof="1"/>
              </a:p>
            </p:txBody>
          </p:sp>
        </p:grpSp>
      </p:grpSp>
      <p:sp>
        <p:nvSpPr>
          <p:cNvPr id="2" name="标题 1"/>
          <p:cNvSpPr>
            <a:spLocks noGrp="1"/>
          </p:cNvSpPr>
          <p:nvPr>
            <p:ph type="title" hasCustomPrompt="1"/>
          </p:nvPr>
        </p:nvSpPr>
        <p:spPr>
          <a:xfrm>
            <a:off x="1725154" y="1710778"/>
            <a:ext cx="6049584" cy="923330"/>
          </a:xfrm>
        </p:spPr>
        <p:txBody>
          <a:bodyPr anchor="b" anchorCtr="0">
            <a:normAutofit/>
          </a:bodyPr>
          <a:lstStyle>
            <a:lvl1pPr algn="ctr">
              <a:defRPr sz="4500" b="1">
                <a:solidFill>
                  <a:schemeClr val="tx2"/>
                </a:solidFill>
              </a:defRPr>
            </a:lvl1pPr>
          </a:lstStyle>
          <a:p>
            <a:pPr fontAlgn="auto"/>
            <a:r>
              <a:rPr lang="zh-CN" altLang="en-US" strike="noStrike" noProof="1" dirty="0"/>
              <a:t>单击此处编辑标题</a:t>
            </a:r>
            <a:endParaRPr lang="zh-CN" altLang="en-US" strike="noStrike" noProof="1" dirty="0"/>
          </a:p>
        </p:txBody>
      </p:sp>
      <p:sp>
        <p:nvSpPr>
          <p:cNvPr id="23" name="内容占位符 22"/>
          <p:cNvSpPr>
            <a:spLocks noGrp="1"/>
          </p:cNvSpPr>
          <p:nvPr>
            <p:ph sz="quarter" idx="13"/>
          </p:nvPr>
        </p:nvSpPr>
        <p:spPr>
          <a:xfrm>
            <a:off x="1725155" y="2716239"/>
            <a:ext cx="6049619" cy="535531"/>
          </a:xfrm>
        </p:spPr>
        <p:txBody>
          <a:bodyPr>
            <a:normAutofit/>
          </a:bodyPr>
          <a:lstStyle>
            <a:lvl1pPr marL="0" indent="0" algn="ctr">
              <a:buNone/>
              <a:defRPr sz="2400"/>
            </a:lvl1pPr>
          </a:lstStyle>
          <a:p>
            <a:pPr lvl="0" fontAlgn="auto"/>
            <a:r>
              <a:rPr lang="zh-CN" altLang="en-US" strike="noStrike" noProof="1" dirty="0"/>
              <a:t>单击此处编辑母版文本样式</a:t>
            </a:r>
            <a:endParaRPr lang="zh-CN" altLang="en-US" strike="noStrike" noProof="1" dirty="0"/>
          </a:p>
        </p:txBody>
      </p:sp>
      <p:sp>
        <p:nvSpPr>
          <p:cNvPr id="3" name="日期占位符 2"/>
          <p:cNvSpPr>
            <a:spLocks noGrp="1"/>
          </p:cNvSpPr>
          <p:nvPr>
            <p:ph type="dt" sz="half" idx="10"/>
          </p:nvPr>
        </p:nvSpPr>
        <p:spPr>
          <a:xfrm>
            <a:off x="628650" y="6356350"/>
            <a:ext cx="2057400" cy="365125"/>
          </a:xfrm>
          <a:prstGeom prst="rect">
            <a:avLst/>
          </a:prstGeom>
        </p:spPr>
        <p:txBody>
          <a:bodyPr vert="horz" lIns="90000" tIns="46800" rIns="90000" bIns="46800" rtlCol="0" anchor="ctr">
            <a:normAutofit/>
          </a:bodyPr>
          <a:lstStyle/>
          <a:p>
            <a:pPr fontAlgn="base"/>
            <a:fld id="{0488CED8-A2E1-4FD5-B2F5-D691BB24C91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nvPr>
        </p:nvSpPr>
        <p:spPr>
          <a:xfrm>
            <a:off x="3028950" y="6356350"/>
            <a:ext cx="3086100" cy="365125"/>
          </a:xfrm>
          <a:prstGeom prst="rect">
            <a:avLst/>
          </a:prstGeom>
        </p:spPr>
        <p:txBody>
          <a:bodyPr vert="horz" lIns="90000" tIns="46800" rIns="90000" bIns="46800" rtlCol="0" anchor="ctr">
            <a:normAutofit/>
          </a:bodyPr>
          <a:lstStyle/>
          <a:p>
            <a:pPr fontAlgn="base"/>
            <a:endParaRPr lang="zh-CN" altLang="en-US" strike="noStrike" noProof="1"/>
          </a:p>
        </p:txBody>
      </p:sp>
      <p:sp>
        <p:nvSpPr>
          <p:cNvPr id="5" name="灯片编号占位符 4"/>
          <p:cNvSpPr>
            <a:spLocks noGrp="1"/>
          </p:cNvSpPr>
          <p:nvPr>
            <p:ph type="sldNum" sz="quarter" idx="12"/>
          </p:nvPr>
        </p:nvSpPr>
        <p:spPr>
          <a:xfrm>
            <a:off x="6457950" y="6356350"/>
            <a:ext cx="2057400" cy="365125"/>
          </a:xfrm>
          <a:prstGeom prst="rect">
            <a:avLst/>
          </a:prstGeom>
        </p:spPr>
        <p:txBody>
          <a:bodyPr vert="horz" lIns="90000" tIns="46800" rIns="90000" bIns="46800" rtlCol="0" anchor="ctr">
            <a:normAutofit/>
          </a:bodyPr>
          <a:lstStyle/>
          <a:p>
            <a:pPr fontAlgn="base"/>
            <a:fld id="{1A5F2F5A-3577-40D0-9738-AC762F5E245E}"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fontAlgn="base"/>
            <a:fld id="{0488CED8-A2E1-4FD5-B2F5-D691BB24C91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3" name="页脚占位符 2"/>
          <p:cNvSpPr>
            <a:spLocks noGrp="1"/>
          </p:cNvSpPr>
          <p:nvPr>
            <p:ph type="ftr" sz="quarter" idx="11"/>
          </p:nvPr>
        </p:nvSpPr>
        <p:spPr/>
        <p:txBody>
          <a:bodyPr/>
          <a:p>
            <a:pPr fontAlgn="base"/>
            <a:endParaRPr lang="zh-CN" altLang="en-US" strike="noStrike" noProof="1"/>
          </a:p>
        </p:txBody>
      </p:sp>
      <p:sp>
        <p:nvSpPr>
          <p:cNvPr id="4" name="灯片编号占位符 3"/>
          <p:cNvSpPr>
            <a:spLocks noGrp="1"/>
          </p:cNvSpPr>
          <p:nvPr>
            <p:ph type="sldNum" sz="quarter" idx="12"/>
          </p:nvPr>
        </p:nvSpPr>
        <p:spPr/>
        <p:txBody>
          <a:bodyPr/>
          <a:p>
            <a:pPr fontAlgn="base"/>
            <a:fld id="{1A5F2F5A-3577-40D0-9738-AC762F5E245E}"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bg>
      <p:bgPr>
        <a:pattFill prst="ltUpDiag">
          <a:fgClr>
            <a:srgbClr val="F2F2F2"/>
          </a:fgClr>
          <a:bgClr>
            <a:schemeClr val="bg1"/>
          </a:bgClr>
        </a:patt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629841" y="711200"/>
            <a:ext cx="3196800" cy="1600200"/>
          </a:xfrm>
        </p:spPr>
        <p:txBody>
          <a:bodyPr anchor="t" anchorCtr="0">
            <a:normAutofit/>
          </a:bodyPr>
          <a:lstStyle>
            <a:lvl1pPr>
              <a:defRPr sz="3200"/>
            </a:lvl1pPr>
          </a:lstStyle>
          <a:p>
            <a:pPr fontAlgn="auto"/>
            <a:r>
              <a:rPr lang="zh-CN" altLang="en-US" strike="noStrike" noProof="1" smtClean="0"/>
              <a:t>单击此处编辑标题</a:t>
            </a:r>
            <a:endParaRPr lang="zh-CN" altLang="en-US" strike="noStrike" noProof="1" dirty="0"/>
          </a:p>
        </p:txBody>
      </p:sp>
      <p:sp>
        <p:nvSpPr>
          <p:cNvPr id="3" name="图片占位符 2"/>
          <p:cNvSpPr>
            <a:spLocks noGrp="1" noChangeAspect="1"/>
          </p:cNvSpPr>
          <p:nvPr>
            <p:ph type="pic" idx="1" hasCustomPrompt="1"/>
          </p:nvPr>
        </p:nvSpPr>
        <p:spPr>
          <a:xfrm>
            <a:off x="4014391" y="733425"/>
            <a:ext cx="4627800" cy="54036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auto"/>
            <a:r>
              <a:rPr lang="zh-CN" altLang="en-US" strike="noStrike" noProof="1" smtClean="0"/>
              <a:t>图片</a:t>
            </a:r>
            <a:endParaRPr lang="zh-CN" altLang="en-US" strike="noStrike" noProof="1" dirty="0"/>
          </a:p>
        </p:txBody>
      </p:sp>
      <p:sp>
        <p:nvSpPr>
          <p:cNvPr id="4" name="文本占位符 3"/>
          <p:cNvSpPr>
            <a:spLocks noGrp="1"/>
          </p:cNvSpPr>
          <p:nvPr>
            <p:ph type="body" sz="half" idx="2"/>
          </p:nvPr>
        </p:nvSpPr>
        <p:spPr>
          <a:xfrm>
            <a:off x="629841" y="2311400"/>
            <a:ext cx="3196800" cy="3811588"/>
          </a:xfrm>
        </p:spPr>
        <p:txBody>
          <a:bodyPr>
            <a:normAutofit/>
          </a:bodyPr>
          <a:lstStyle>
            <a:lvl1pPr marL="0" indent="0">
              <a:buNone/>
              <a:defRPr sz="20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auto"/>
            <a:r>
              <a:rPr lang="zh-CN" altLang="en-US" strike="noStrike" noProof="1" dirty="0" smtClean="0"/>
              <a:t>单击此处编辑母版文本样式</a:t>
            </a:r>
            <a:endParaRPr lang="zh-CN" altLang="en-US" strike="noStrike" noProof="1" dirty="0" smtClean="0"/>
          </a:p>
        </p:txBody>
      </p:sp>
      <p:sp>
        <p:nvSpPr>
          <p:cNvPr id="5" name="日期占位符 4"/>
          <p:cNvSpPr>
            <a:spLocks noGrp="1"/>
          </p:cNvSpPr>
          <p:nvPr>
            <p:ph type="dt" sz="half" idx="10"/>
          </p:nvPr>
        </p:nvSpPr>
        <p:spPr>
          <a:xfrm>
            <a:off x="628650" y="6356350"/>
            <a:ext cx="2057400" cy="365125"/>
          </a:xfrm>
          <a:prstGeom prst="rect">
            <a:avLst/>
          </a:prstGeom>
        </p:spPr>
        <p:txBody>
          <a:bodyPr vert="horz" lIns="90000" tIns="46800" rIns="90000" bIns="46800" rtlCol="0" anchor="ctr">
            <a:normAutofit/>
          </a:bodyPr>
          <a:lstStyle>
            <a:lvl1pPr>
              <a:defRPr sz="1200"/>
            </a:lvl1pPr>
          </a:lstStyle>
          <a:p>
            <a:pPr fontAlgn="base"/>
            <a:fld id="{9EFD9D74-47D9-4702-A33C-335B63B48DBF}"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dirty="0"/>
          </a:p>
        </p:txBody>
      </p:sp>
      <p:sp>
        <p:nvSpPr>
          <p:cNvPr id="6" name="页脚占位符 5"/>
          <p:cNvSpPr>
            <a:spLocks noGrp="1"/>
          </p:cNvSpPr>
          <p:nvPr>
            <p:ph type="ftr" sz="quarter" idx="11"/>
          </p:nvPr>
        </p:nvSpPr>
        <p:spPr>
          <a:xfrm>
            <a:off x="3028950" y="6356350"/>
            <a:ext cx="3086100" cy="365125"/>
          </a:xfrm>
          <a:prstGeom prst="rect">
            <a:avLst/>
          </a:prstGeom>
        </p:spPr>
        <p:txBody>
          <a:bodyPr vert="horz" lIns="90000" tIns="46800" rIns="90000" bIns="46800" rtlCol="0" anchor="ctr">
            <a:normAutofit/>
          </a:bodyPr>
          <a:lstStyle>
            <a:lvl1pPr>
              <a:defRPr sz="1200"/>
            </a:lvl1pPr>
          </a:lstStyle>
          <a:p>
            <a:pPr fontAlgn="base"/>
            <a:endParaRPr lang="zh-CN" altLang="en-US" strike="noStrike" noProof="1" dirty="0"/>
          </a:p>
        </p:txBody>
      </p:sp>
      <p:sp>
        <p:nvSpPr>
          <p:cNvPr id="7" name="灯片编号占位符 6"/>
          <p:cNvSpPr>
            <a:spLocks noGrp="1"/>
          </p:cNvSpPr>
          <p:nvPr>
            <p:ph type="sldNum" sz="quarter" idx="12"/>
          </p:nvPr>
        </p:nvSpPr>
        <p:spPr>
          <a:xfrm>
            <a:off x="6457950" y="6356350"/>
            <a:ext cx="2057400" cy="365125"/>
          </a:xfrm>
          <a:prstGeom prst="rect">
            <a:avLst/>
          </a:prstGeom>
        </p:spPr>
        <p:txBody>
          <a:bodyPr vert="horz" lIns="90000" tIns="46800" rIns="90000" bIns="46800" rtlCol="0" anchor="ctr">
            <a:normAutofit/>
          </a:bodyPr>
          <a:lstStyle>
            <a:lvl1pPr>
              <a:defRPr sz="1200"/>
            </a:lvl1pPr>
          </a:lstStyle>
          <a:p>
            <a:pPr fontAlgn="base"/>
            <a:fld id="{FABC47A4-756D-490B-A52F-7D9E2C9FC05F}"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showMasterSp="0">
  <p:cSld name="竖排标题与文本">
    <p:bg>
      <p:bgPr>
        <a:pattFill prst="ltUpDiag">
          <a:fgClr>
            <a:srgbClr val="F2F2F2"/>
          </a:fgClr>
          <a:bgClr>
            <a:schemeClr val="bg1"/>
          </a:bgClr>
        </a:patt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812360" y="365125"/>
            <a:ext cx="702990" cy="5811838"/>
          </a:xfrm>
        </p:spPr>
        <p:txBody>
          <a:bodyPr vert="eaVert">
            <a:normAutofit/>
          </a:bodyPr>
          <a:lstStyle>
            <a:lvl1pPr>
              <a:defRPr sz="2700"/>
            </a:lvl1pPr>
          </a:lstStyle>
          <a:p>
            <a:pPr fontAlgn="auto"/>
            <a:r>
              <a:rPr lang="zh-CN" altLang="en-US" strike="noStrike" noProof="1" dirty="0"/>
              <a:t>单击此处编辑母版标题样式</a:t>
            </a:r>
            <a:endParaRPr lang="zh-CN" altLang="en-US" strike="noStrike" noProof="1" dirty="0"/>
          </a:p>
        </p:txBody>
      </p:sp>
      <p:sp>
        <p:nvSpPr>
          <p:cNvPr id="3" name="竖排文字占位符 2"/>
          <p:cNvSpPr>
            <a:spLocks noGrp="1"/>
          </p:cNvSpPr>
          <p:nvPr>
            <p:ph type="body" orient="vert" idx="1"/>
          </p:nvPr>
        </p:nvSpPr>
        <p:spPr>
          <a:xfrm>
            <a:off x="628650" y="365125"/>
            <a:ext cx="7129704" cy="5811838"/>
          </a:xfrm>
        </p:spPr>
        <p:txBody>
          <a:bodyPr vert="eaVert"/>
          <a:lstStyle>
            <a:lvl1pPr>
              <a:defRPr/>
            </a:lvl1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4" name="日期占位符 3"/>
          <p:cNvSpPr>
            <a:spLocks noGrp="1"/>
          </p:cNvSpPr>
          <p:nvPr>
            <p:ph type="dt" sz="half" idx="10"/>
          </p:nvPr>
        </p:nvSpPr>
        <p:spPr>
          <a:xfrm>
            <a:off x="628650" y="6356350"/>
            <a:ext cx="2057400" cy="365125"/>
          </a:xfrm>
          <a:prstGeom prst="rect">
            <a:avLst/>
          </a:prstGeom>
        </p:spPr>
        <p:txBody>
          <a:bodyPr vert="horz" lIns="90000" tIns="46800" rIns="90000" bIns="46800" rtlCol="0" anchor="ctr">
            <a:normAutofit/>
          </a:bodyPr>
          <a:lstStyle/>
          <a:p>
            <a:pPr fontAlgn="base"/>
            <a:fld id="{0488CED8-A2E1-4FD5-B2F5-D691BB24C91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5" name="页脚占位符 4"/>
          <p:cNvSpPr>
            <a:spLocks noGrp="1"/>
          </p:cNvSpPr>
          <p:nvPr>
            <p:ph type="ftr" sz="quarter" idx="11"/>
          </p:nvPr>
        </p:nvSpPr>
        <p:spPr>
          <a:xfrm>
            <a:off x="3028950" y="6356350"/>
            <a:ext cx="3086100" cy="365125"/>
          </a:xfrm>
          <a:prstGeom prst="rect">
            <a:avLst/>
          </a:prstGeom>
        </p:spPr>
        <p:txBody>
          <a:bodyPr vert="horz" lIns="90000" tIns="46800" rIns="90000" bIns="46800" rtlCol="0" anchor="ctr">
            <a:normAutofit/>
          </a:bodyPr>
          <a:lstStyle/>
          <a:p>
            <a:pPr fontAlgn="base"/>
            <a:endParaRPr lang="zh-CN" altLang="en-US" strike="noStrike" noProof="1"/>
          </a:p>
        </p:txBody>
      </p:sp>
      <p:sp>
        <p:nvSpPr>
          <p:cNvPr id="6" name="灯片编号占位符 5"/>
          <p:cNvSpPr>
            <a:spLocks noGrp="1"/>
          </p:cNvSpPr>
          <p:nvPr>
            <p:ph type="sldNum" sz="quarter" idx="12"/>
          </p:nvPr>
        </p:nvSpPr>
        <p:spPr>
          <a:xfrm>
            <a:off x="6457950" y="6356350"/>
            <a:ext cx="2057400" cy="365125"/>
          </a:xfrm>
          <a:prstGeom prst="rect">
            <a:avLst/>
          </a:prstGeom>
        </p:spPr>
        <p:txBody>
          <a:bodyPr vert="horz" lIns="90000" tIns="46800" rIns="90000" bIns="46800" rtlCol="0" anchor="ctr">
            <a:normAutofit/>
          </a:bodyPr>
          <a:lstStyle/>
          <a:p>
            <a:pPr fontAlgn="base"/>
            <a:fld id="{1A5F2F5A-3577-40D0-9738-AC762F5E245E}"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tags" Target="../tags/tag3.xml"/><Relationship Id="rId12" Type="http://schemas.openxmlformats.org/officeDocument/2006/relationships/tags" Target="../tags/tag2.xml"/><Relationship Id="rId11" Type="http://schemas.openxmlformats.org/officeDocument/2006/relationships/tags" Target="../tags/tag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9.xml"/><Relationship Id="rId8" Type="http://schemas.openxmlformats.org/officeDocument/2006/relationships/slideLayout" Target="../slideLayouts/slideLayout18.xml"/><Relationship Id="rId7" Type="http://schemas.openxmlformats.org/officeDocument/2006/relationships/slideLayout" Target="../slideLayouts/slideLayout17.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3" Type="http://schemas.openxmlformats.org/officeDocument/2006/relationships/slideLayout" Target="../slideLayouts/slideLayout13.xml"/><Relationship Id="rId2" Type="http://schemas.openxmlformats.org/officeDocument/2006/relationships/slideLayout" Target="../slideLayouts/slideLayout12.xml"/><Relationship Id="rId14" Type="http://schemas.openxmlformats.org/officeDocument/2006/relationships/theme" Target="../theme/theme2.xml"/><Relationship Id="rId13" Type="http://schemas.openxmlformats.org/officeDocument/2006/relationships/tags" Target="../tags/tag6.xml"/><Relationship Id="rId12" Type="http://schemas.openxmlformats.org/officeDocument/2006/relationships/tags" Target="../tags/tag5.xml"/><Relationship Id="rId11" Type="http://schemas.openxmlformats.org/officeDocument/2006/relationships/tags" Target="../tags/tag4.xml"/><Relationship Id="rId10" Type="http://schemas.openxmlformats.org/officeDocument/2006/relationships/slideLayout" Target="../slideLayouts/slideLayout20.xml"/><Relationship Id="rId1"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29.xml"/><Relationship Id="rId8" Type="http://schemas.openxmlformats.org/officeDocument/2006/relationships/slideLayout" Target="../slideLayouts/slideLayout28.xml"/><Relationship Id="rId7" Type="http://schemas.openxmlformats.org/officeDocument/2006/relationships/slideLayout" Target="../slideLayouts/slideLayout27.xml"/><Relationship Id="rId6" Type="http://schemas.openxmlformats.org/officeDocument/2006/relationships/slideLayout" Target="../slideLayouts/slideLayout26.xml"/><Relationship Id="rId5" Type="http://schemas.openxmlformats.org/officeDocument/2006/relationships/slideLayout" Target="../slideLayouts/slideLayout25.xml"/><Relationship Id="rId4" Type="http://schemas.openxmlformats.org/officeDocument/2006/relationships/slideLayout" Target="../slideLayouts/slideLayout24.xml"/><Relationship Id="rId3" Type="http://schemas.openxmlformats.org/officeDocument/2006/relationships/slideLayout" Target="../slideLayouts/slideLayout23.xml"/><Relationship Id="rId2" Type="http://schemas.openxmlformats.org/officeDocument/2006/relationships/slideLayout" Target="../slideLayouts/slideLayout22.xml"/><Relationship Id="rId14" Type="http://schemas.openxmlformats.org/officeDocument/2006/relationships/theme" Target="../theme/theme3.xml"/><Relationship Id="rId13" Type="http://schemas.openxmlformats.org/officeDocument/2006/relationships/tags" Target="../tags/tag9.xml"/><Relationship Id="rId12" Type="http://schemas.openxmlformats.org/officeDocument/2006/relationships/tags" Target="../tags/tag8.xml"/><Relationship Id="rId11" Type="http://schemas.openxmlformats.org/officeDocument/2006/relationships/tags" Target="../tags/tag7.xml"/><Relationship Id="rId10" Type="http://schemas.openxmlformats.org/officeDocument/2006/relationships/slideLayout" Target="../slideLayouts/slideLayout30.xml"/><Relationship Id="rId1"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9" Type="http://schemas.openxmlformats.org/officeDocument/2006/relationships/slideLayout" Target="../slideLayouts/slideLayout39.xml"/><Relationship Id="rId8" Type="http://schemas.openxmlformats.org/officeDocument/2006/relationships/slideLayout" Target="../slideLayouts/slideLayout38.xml"/><Relationship Id="rId7" Type="http://schemas.openxmlformats.org/officeDocument/2006/relationships/slideLayout" Target="../slideLayouts/slideLayout37.xml"/><Relationship Id="rId6" Type="http://schemas.openxmlformats.org/officeDocument/2006/relationships/slideLayout" Target="../slideLayouts/slideLayout36.xml"/><Relationship Id="rId5" Type="http://schemas.openxmlformats.org/officeDocument/2006/relationships/slideLayout" Target="../slideLayouts/slideLayout35.xml"/><Relationship Id="rId4" Type="http://schemas.openxmlformats.org/officeDocument/2006/relationships/slideLayout" Target="../slideLayouts/slideLayout34.xml"/><Relationship Id="rId3" Type="http://schemas.openxmlformats.org/officeDocument/2006/relationships/slideLayout" Target="../slideLayouts/slideLayout33.xml"/><Relationship Id="rId2" Type="http://schemas.openxmlformats.org/officeDocument/2006/relationships/slideLayout" Target="../slideLayouts/slideLayout32.xml"/><Relationship Id="rId14" Type="http://schemas.openxmlformats.org/officeDocument/2006/relationships/theme" Target="../theme/theme4.xml"/><Relationship Id="rId13" Type="http://schemas.openxmlformats.org/officeDocument/2006/relationships/tags" Target="../tags/tag12.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slideLayout" Target="../slideLayouts/slideLayout40.xml"/><Relationship Id="rId1"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UpDiag">
          <a:fgClr>
            <a:srgbClr val="F2F2F2"/>
          </a:fgClr>
          <a:bgClr>
            <a:schemeClr val="bg1"/>
          </a:bgClr>
        </a:pattFill>
        <a:effectLst/>
      </p:bgPr>
    </p:bg>
    <p:spTree>
      <p:nvGrpSpPr>
        <p:cNvPr id="1" name=""/>
        <p:cNvGrpSpPr/>
        <p:nvPr/>
      </p:nvGrpSpPr>
      <p:grpSpPr/>
      <p:sp>
        <p:nvSpPr>
          <p:cNvPr id="8" name="箭头: V 形 7"/>
          <p:cNvSpPr/>
          <p:nvPr/>
        </p:nvSpPr>
        <p:spPr>
          <a:xfrm>
            <a:off x="196850" y="739775"/>
            <a:ext cx="377825" cy="576263"/>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800" strike="noStrike" noProof="1">
              <a:solidFill>
                <a:schemeClr val="tx1"/>
              </a:solidFill>
            </a:endParaRPr>
          </a:p>
        </p:txBody>
      </p:sp>
      <p:sp>
        <p:nvSpPr>
          <p:cNvPr id="1027" name="标题占位符 1"/>
          <p:cNvSpPr>
            <a:spLocks noGrp="1"/>
          </p:cNvSpPr>
          <p:nvPr>
            <p:ph type="title"/>
            <p:custDataLst>
              <p:tags r:id="rId11"/>
            </p:custDataLst>
          </p:nvPr>
        </p:nvSpPr>
        <p:spPr>
          <a:xfrm>
            <a:off x="628650" y="365125"/>
            <a:ext cx="7886700" cy="1325563"/>
          </a:xfrm>
          <a:prstGeom prst="rect">
            <a:avLst/>
          </a:prstGeom>
          <a:noFill/>
          <a:ln w="9525">
            <a:noFill/>
          </a:ln>
        </p:spPr>
        <p:txBody>
          <a:bodyPr vert="horz" lIns="90000" tIns="46800" rIns="90000" bIns="46800" anchor="ctr"/>
          <a:p>
            <a:pPr lvl="0"/>
            <a:r>
              <a:rPr lang="zh-CN" altLang="en-US" dirty="0"/>
              <a:t>单击此处编辑母版标题样式</a:t>
            </a:r>
            <a:endParaRPr lang="zh-CN" altLang="en-US" dirty="0"/>
          </a:p>
        </p:txBody>
      </p:sp>
      <p:sp>
        <p:nvSpPr>
          <p:cNvPr id="1028" name="文本占位符 2"/>
          <p:cNvSpPr>
            <a:spLocks noGrp="1"/>
          </p:cNvSpPr>
          <p:nvPr>
            <p:ph type="body"/>
            <p:custDataLst>
              <p:tags r:id="rId12"/>
            </p:custDataLst>
          </p:nvPr>
        </p:nvSpPr>
        <p:spPr>
          <a:xfrm>
            <a:off x="628650" y="1825625"/>
            <a:ext cx="7886700" cy="4351338"/>
          </a:xfrm>
          <a:prstGeom prst="rect">
            <a:avLst/>
          </a:prstGeom>
          <a:noFill/>
          <a:ln w="9525">
            <a:noFill/>
          </a:ln>
        </p:spPr>
        <p:txBody>
          <a:bodyPr vert="horz" lIns="90000" tIns="46800" rIns="90000" bIns="46800" anchor="t"/>
          <a:p>
            <a:pPr lvl="0"/>
            <a:r>
              <a:rPr lang="zh-CN" altLang="en-US" dirty="0"/>
              <a:t>单击此处编辑母版文本样式</a:t>
            </a:r>
            <a:endParaRPr lang="zh-CN" altLang="en-US" dirty="0"/>
          </a:p>
          <a:p>
            <a:pPr lvl="1" indent="-171450"/>
            <a:r>
              <a:rPr lang="zh-CN" altLang="en-US" dirty="0"/>
              <a:t>第二级</a:t>
            </a:r>
            <a:endParaRPr lang="zh-CN" altLang="en-US" dirty="0"/>
          </a:p>
          <a:p>
            <a:pPr lvl="2" indent="-171450"/>
            <a:r>
              <a:rPr lang="zh-CN" altLang="en-US" dirty="0"/>
              <a:t>第三级</a:t>
            </a:r>
            <a:endParaRPr lang="zh-CN" altLang="en-US" dirty="0"/>
          </a:p>
          <a:p>
            <a:pPr lvl="3" indent="-171450"/>
            <a:r>
              <a:rPr lang="zh-CN" altLang="en-US" dirty="0"/>
              <a:t>第四级</a:t>
            </a:r>
            <a:endParaRPr lang="zh-CN" altLang="en-US" dirty="0"/>
          </a:p>
          <a:p>
            <a:pPr lvl="4" indent="-171450"/>
            <a:r>
              <a:rPr lang="zh-CN" altLang="en-US" dirty="0"/>
              <a:t>第五级</a:t>
            </a:r>
            <a:endParaRPr lang="zh-CN" altLang="en-US" dirty="0"/>
          </a:p>
        </p:txBody>
      </p:sp>
      <p:sp>
        <p:nvSpPr>
          <p:cNvPr id="4" name="日期占位符 3"/>
          <p:cNvSpPr>
            <a:spLocks noGrp="1"/>
          </p:cNvSpPr>
          <p:nvPr>
            <p:ph type="dt" sz="half" idx="2"/>
          </p:nvPr>
        </p:nvSpPr>
        <p:spPr>
          <a:xfrm>
            <a:off x="628650" y="6356350"/>
            <a:ext cx="2057400" cy="365125"/>
          </a:xfrm>
          <a:prstGeom prst="rect">
            <a:avLst/>
          </a:prstGeom>
        </p:spPr>
        <p:txBody>
          <a:bodyPr vert="horz" lIns="90000" tIns="46800" rIns="90000" bIns="46800" rtlCol="0" anchor="ctr">
            <a:normAutofit/>
          </a:bodyPr>
          <a:lstStyle>
            <a:lvl1pPr algn="l">
              <a:defRPr sz="900">
                <a:solidFill>
                  <a:schemeClr val="bg1">
                    <a:lumMod val="50000"/>
                  </a:schemeClr>
                </a:solidFill>
              </a:defRPr>
            </a:lvl1pPr>
          </a:lstStyle>
          <a:p>
            <a:pPr fontAlgn="base"/>
            <a:fld id="{0488CED8-A2E1-4FD5-B2F5-D691BB24C91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5" name="页脚占位符 4"/>
          <p:cNvSpPr>
            <a:spLocks noGrp="1"/>
          </p:cNvSpPr>
          <p:nvPr>
            <p:ph type="ftr" sz="quarter" idx="3"/>
          </p:nvPr>
        </p:nvSpPr>
        <p:spPr>
          <a:xfrm>
            <a:off x="3028950" y="6356350"/>
            <a:ext cx="3086100" cy="365125"/>
          </a:xfrm>
          <a:prstGeom prst="rect">
            <a:avLst/>
          </a:prstGeom>
        </p:spPr>
        <p:txBody>
          <a:bodyPr vert="horz" lIns="90000" tIns="46800" rIns="90000" bIns="46800" rtlCol="0" anchor="ctr">
            <a:normAutofit/>
          </a:bodyPr>
          <a:lstStyle>
            <a:lvl1pPr algn="ctr">
              <a:defRPr sz="900">
                <a:solidFill>
                  <a:schemeClr val="bg1">
                    <a:lumMod val="50000"/>
                  </a:schemeClr>
                </a:solidFill>
              </a:defRPr>
            </a:lvl1pPr>
          </a:lstStyle>
          <a:p>
            <a:pPr fontAlgn="base"/>
            <a:endParaRPr lang="zh-CN" altLang="en-US" strike="noStrike" noProof="1"/>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lIns="90000" tIns="46800" rIns="90000" bIns="46800" rtlCol="0" anchor="ctr">
            <a:normAutofit/>
          </a:bodyPr>
          <a:lstStyle>
            <a:lvl1pPr algn="r">
              <a:defRPr sz="900">
                <a:solidFill>
                  <a:schemeClr val="bg1">
                    <a:lumMod val="50000"/>
                  </a:schemeClr>
                </a:solidFill>
              </a:defRPr>
            </a:lvl1pPr>
          </a:lstStyle>
          <a:p>
            <a:pPr fontAlgn="base"/>
            <a:fld id="{1A5F2F5A-3577-40D0-9738-AC762F5E245E}"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7" name="KSO_TEMPLATE" hidden="1"/>
          <p:cNvSpPr/>
          <p:nvPr>
            <p:custDataLst>
              <p:tags r:id="rId13"/>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800" strike="noStrike" noProof="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lvl1pPr algn="l" defTabSz="685165"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171450" indent="-171450" algn="l" defTabSz="685165" rtl="0" eaLnBrk="1" latinLnBrk="0" hangingPunct="1">
        <a:lnSpc>
          <a:spcPct val="90000"/>
        </a:lnSpc>
        <a:spcBef>
          <a:spcPts val="750"/>
        </a:spcBef>
        <a:buFont typeface="Arial" panose="020B0604020202020204" pitchFamily="34" charset="0"/>
        <a:buChar char="•"/>
        <a:defRPr sz="2400" kern="1200">
          <a:solidFill>
            <a:schemeClr val="tx1"/>
          </a:solidFill>
          <a:latin typeface="+mn-lt"/>
          <a:ea typeface="+mn-ea"/>
          <a:cs typeface="+mn-cs"/>
        </a:defRPr>
      </a:lvl1pPr>
      <a:lvl2pPr marL="514350" indent="-171450" algn="l" defTabSz="685165" rtl="0" eaLnBrk="1" latinLnBrk="0" hangingPunct="1">
        <a:lnSpc>
          <a:spcPct val="90000"/>
        </a:lnSpc>
        <a:spcBef>
          <a:spcPts val="375"/>
        </a:spcBef>
        <a:buFont typeface="Arial" panose="020B0604020202020204" pitchFamily="34" charset="0"/>
        <a:buChar char="•"/>
        <a:defRPr sz="2000" kern="1200">
          <a:solidFill>
            <a:schemeClr val="tx1"/>
          </a:solidFill>
          <a:latin typeface="+mn-lt"/>
          <a:ea typeface="+mn-ea"/>
          <a:cs typeface="+mn-cs"/>
        </a:defRPr>
      </a:lvl2pPr>
      <a:lvl3pPr marL="857250" indent="-171450" algn="l" defTabSz="685165"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165"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4pPr>
      <a:lvl5pPr marL="1543050" indent="-171450" algn="l" defTabSz="685165"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5pPr>
      <a:lvl6pPr marL="1885950" indent="-171450" algn="l" defTabSz="685165"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165"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165"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165"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165" rtl="0" eaLnBrk="1" latinLnBrk="0" hangingPunct="1">
        <a:defRPr sz="1350" kern="1200">
          <a:solidFill>
            <a:schemeClr val="tx1"/>
          </a:solidFill>
          <a:latin typeface="+mn-lt"/>
          <a:ea typeface="+mn-ea"/>
          <a:cs typeface="+mn-cs"/>
        </a:defRPr>
      </a:lvl1pPr>
      <a:lvl2pPr marL="342900" algn="l" defTabSz="685165" rtl="0" eaLnBrk="1" latinLnBrk="0" hangingPunct="1">
        <a:defRPr sz="1350" kern="1200">
          <a:solidFill>
            <a:schemeClr val="tx1"/>
          </a:solidFill>
          <a:latin typeface="+mn-lt"/>
          <a:ea typeface="+mn-ea"/>
          <a:cs typeface="+mn-cs"/>
        </a:defRPr>
      </a:lvl2pPr>
      <a:lvl3pPr marL="685800" algn="l" defTabSz="685165" rtl="0" eaLnBrk="1" latinLnBrk="0" hangingPunct="1">
        <a:defRPr sz="1350" kern="1200">
          <a:solidFill>
            <a:schemeClr val="tx1"/>
          </a:solidFill>
          <a:latin typeface="+mn-lt"/>
          <a:ea typeface="+mn-ea"/>
          <a:cs typeface="+mn-cs"/>
        </a:defRPr>
      </a:lvl3pPr>
      <a:lvl4pPr marL="1028700" algn="l" defTabSz="685165" rtl="0" eaLnBrk="1" latinLnBrk="0" hangingPunct="1">
        <a:defRPr sz="1350" kern="1200">
          <a:solidFill>
            <a:schemeClr val="tx1"/>
          </a:solidFill>
          <a:latin typeface="+mn-lt"/>
          <a:ea typeface="+mn-ea"/>
          <a:cs typeface="+mn-cs"/>
        </a:defRPr>
      </a:lvl4pPr>
      <a:lvl5pPr marL="1371600" algn="l" defTabSz="685165" rtl="0" eaLnBrk="1" latinLnBrk="0" hangingPunct="1">
        <a:defRPr sz="1350" kern="1200">
          <a:solidFill>
            <a:schemeClr val="tx1"/>
          </a:solidFill>
          <a:latin typeface="+mn-lt"/>
          <a:ea typeface="+mn-ea"/>
          <a:cs typeface="+mn-cs"/>
        </a:defRPr>
      </a:lvl5pPr>
      <a:lvl6pPr marL="1714500" algn="l" defTabSz="685165" rtl="0" eaLnBrk="1" latinLnBrk="0" hangingPunct="1">
        <a:defRPr sz="1350" kern="1200">
          <a:solidFill>
            <a:schemeClr val="tx1"/>
          </a:solidFill>
          <a:latin typeface="+mn-lt"/>
          <a:ea typeface="+mn-ea"/>
          <a:cs typeface="+mn-cs"/>
        </a:defRPr>
      </a:lvl6pPr>
      <a:lvl7pPr marL="2057400" algn="l" defTabSz="685165" rtl="0" eaLnBrk="1" latinLnBrk="0" hangingPunct="1">
        <a:defRPr sz="1350" kern="1200">
          <a:solidFill>
            <a:schemeClr val="tx1"/>
          </a:solidFill>
          <a:latin typeface="+mn-lt"/>
          <a:ea typeface="+mn-ea"/>
          <a:cs typeface="+mn-cs"/>
        </a:defRPr>
      </a:lvl7pPr>
      <a:lvl8pPr marL="2400300" algn="l" defTabSz="685165" rtl="0" eaLnBrk="1" latinLnBrk="0" hangingPunct="1">
        <a:defRPr sz="1350" kern="1200">
          <a:solidFill>
            <a:schemeClr val="tx1"/>
          </a:solidFill>
          <a:latin typeface="+mn-lt"/>
          <a:ea typeface="+mn-ea"/>
          <a:cs typeface="+mn-cs"/>
        </a:defRPr>
      </a:lvl8pPr>
      <a:lvl9pPr marL="2743200" algn="l" defTabSz="685165"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pattFill prst="ltUpDiag">
          <a:fgClr>
            <a:srgbClr val="F2F2F2"/>
          </a:fgClr>
          <a:bgClr>
            <a:schemeClr val="bg1"/>
          </a:bgClr>
        </a:pattFill>
        <a:effectLst/>
      </p:bgPr>
    </p:bg>
    <p:spTree>
      <p:nvGrpSpPr>
        <p:cNvPr id="1" name=""/>
        <p:cNvGrpSpPr/>
        <p:nvPr/>
      </p:nvGrpSpPr>
      <p:grpSpPr/>
      <p:sp>
        <p:nvSpPr>
          <p:cNvPr id="8" name="箭头: V 形 7"/>
          <p:cNvSpPr/>
          <p:nvPr/>
        </p:nvSpPr>
        <p:spPr>
          <a:xfrm>
            <a:off x="196850" y="739775"/>
            <a:ext cx="377825" cy="576263"/>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800" strike="noStrike" noProof="1">
              <a:solidFill>
                <a:schemeClr val="tx1"/>
              </a:solidFill>
            </a:endParaRPr>
          </a:p>
        </p:txBody>
      </p:sp>
      <p:sp>
        <p:nvSpPr>
          <p:cNvPr id="2051" name="标题占位符 1"/>
          <p:cNvSpPr>
            <a:spLocks noGrp="1"/>
          </p:cNvSpPr>
          <p:nvPr>
            <p:ph type="title"/>
            <p:custDataLst>
              <p:tags r:id="rId11"/>
            </p:custDataLst>
          </p:nvPr>
        </p:nvSpPr>
        <p:spPr>
          <a:xfrm>
            <a:off x="628650" y="365125"/>
            <a:ext cx="7886700" cy="1325563"/>
          </a:xfrm>
          <a:prstGeom prst="rect">
            <a:avLst/>
          </a:prstGeom>
          <a:noFill/>
          <a:ln w="9525">
            <a:noFill/>
          </a:ln>
        </p:spPr>
        <p:txBody>
          <a:bodyPr vert="horz" lIns="90000" tIns="46800" rIns="90000" bIns="46800" anchor="ctr"/>
          <a:p>
            <a:pPr lvl="0"/>
            <a:r>
              <a:rPr lang="zh-CN" altLang="en-US" dirty="0"/>
              <a:t>单击此处编辑母版标题样式</a:t>
            </a:r>
            <a:endParaRPr lang="zh-CN" altLang="en-US" dirty="0"/>
          </a:p>
        </p:txBody>
      </p:sp>
      <p:sp>
        <p:nvSpPr>
          <p:cNvPr id="2052" name="文本占位符 2"/>
          <p:cNvSpPr>
            <a:spLocks noGrp="1"/>
          </p:cNvSpPr>
          <p:nvPr>
            <p:ph type="body"/>
            <p:custDataLst>
              <p:tags r:id="rId12"/>
            </p:custDataLst>
          </p:nvPr>
        </p:nvSpPr>
        <p:spPr>
          <a:xfrm>
            <a:off x="628650" y="1825625"/>
            <a:ext cx="7886700" cy="4351338"/>
          </a:xfrm>
          <a:prstGeom prst="rect">
            <a:avLst/>
          </a:prstGeom>
          <a:noFill/>
          <a:ln w="9525">
            <a:noFill/>
          </a:ln>
        </p:spPr>
        <p:txBody>
          <a:bodyPr vert="horz" lIns="90000" tIns="46800" rIns="90000" bIns="46800" anchor="t"/>
          <a:p>
            <a:pPr lvl="0"/>
            <a:r>
              <a:rPr lang="zh-CN" altLang="en-US" dirty="0"/>
              <a:t>单击此处编辑母版文本样式</a:t>
            </a:r>
            <a:endParaRPr lang="zh-CN" altLang="en-US" dirty="0"/>
          </a:p>
          <a:p>
            <a:pPr lvl="1" indent="-171450"/>
            <a:r>
              <a:rPr lang="zh-CN" altLang="en-US" dirty="0"/>
              <a:t>第二级</a:t>
            </a:r>
            <a:endParaRPr lang="zh-CN" altLang="en-US" dirty="0"/>
          </a:p>
          <a:p>
            <a:pPr lvl="2" indent="-171450"/>
            <a:r>
              <a:rPr lang="zh-CN" altLang="en-US" dirty="0"/>
              <a:t>第三级</a:t>
            </a:r>
            <a:endParaRPr lang="zh-CN" altLang="en-US" dirty="0"/>
          </a:p>
          <a:p>
            <a:pPr lvl="3" indent="-171450"/>
            <a:r>
              <a:rPr lang="zh-CN" altLang="en-US" dirty="0"/>
              <a:t>第四级</a:t>
            </a:r>
            <a:endParaRPr lang="zh-CN" altLang="en-US" dirty="0"/>
          </a:p>
          <a:p>
            <a:pPr lvl="4" indent="-171450"/>
            <a:r>
              <a:rPr lang="zh-CN" altLang="en-US" dirty="0"/>
              <a:t>第五级</a:t>
            </a:r>
            <a:endParaRPr lang="zh-CN" altLang="en-US" dirty="0"/>
          </a:p>
        </p:txBody>
      </p:sp>
      <p:sp>
        <p:nvSpPr>
          <p:cNvPr id="4" name="日期占位符 3"/>
          <p:cNvSpPr>
            <a:spLocks noGrp="1"/>
          </p:cNvSpPr>
          <p:nvPr>
            <p:ph type="dt" sz="half" idx="2"/>
          </p:nvPr>
        </p:nvSpPr>
        <p:spPr>
          <a:xfrm>
            <a:off x="628650" y="6356350"/>
            <a:ext cx="2057400" cy="365125"/>
          </a:xfrm>
          <a:prstGeom prst="rect">
            <a:avLst/>
          </a:prstGeom>
        </p:spPr>
        <p:txBody>
          <a:bodyPr vert="horz" lIns="90000" tIns="46800" rIns="90000" bIns="46800" rtlCol="0" anchor="ctr">
            <a:normAutofit/>
          </a:bodyPr>
          <a:lstStyle>
            <a:lvl1pPr algn="l">
              <a:defRPr sz="900">
                <a:solidFill>
                  <a:schemeClr val="bg1">
                    <a:lumMod val="50000"/>
                  </a:schemeClr>
                </a:solidFill>
              </a:defRPr>
            </a:lvl1pPr>
          </a:lstStyle>
          <a:p>
            <a:pPr fontAlgn="base"/>
            <a:fld id="{0488CED8-A2E1-4FD5-B2F5-D691BB24C91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5" name="页脚占位符 4"/>
          <p:cNvSpPr>
            <a:spLocks noGrp="1"/>
          </p:cNvSpPr>
          <p:nvPr>
            <p:ph type="ftr" sz="quarter" idx="3"/>
          </p:nvPr>
        </p:nvSpPr>
        <p:spPr>
          <a:xfrm>
            <a:off x="3028950" y="6356350"/>
            <a:ext cx="3086100" cy="365125"/>
          </a:xfrm>
          <a:prstGeom prst="rect">
            <a:avLst/>
          </a:prstGeom>
        </p:spPr>
        <p:txBody>
          <a:bodyPr vert="horz" lIns="90000" tIns="46800" rIns="90000" bIns="46800" rtlCol="0" anchor="ctr">
            <a:normAutofit/>
          </a:bodyPr>
          <a:lstStyle>
            <a:lvl1pPr algn="ctr">
              <a:defRPr sz="900">
                <a:solidFill>
                  <a:schemeClr val="bg1">
                    <a:lumMod val="50000"/>
                  </a:schemeClr>
                </a:solidFill>
              </a:defRPr>
            </a:lvl1pPr>
          </a:lstStyle>
          <a:p>
            <a:pPr fontAlgn="base"/>
            <a:endParaRPr lang="zh-CN" altLang="en-US" strike="noStrike" noProof="1"/>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lIns="90000" tIns="46800" rIns="90000" bIns="46800" rtlCol="0" anchor="ctr">
            <a:normAutofit/>
          </a:bodyPr>
          <a:lstStyle>
            <a:lvl1pPr algn="r">
              <a:defRPr sz="900">
                <a:solidFill>
                  <a:schemeClr val="bg1">
                    <a:lumMod val="50000"/>
                  </a:schemeClr>
                </a:solidFill>
              </a:defRPr>
            </a:lvl1pPr>
          </a:lstStyle>
          <a:p>
            <a:pPr fontAlgn="base"/>
            <a:fld id="{1A5F2F5A-3577-40D0-9738-AC762F5E245E}"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7" name="KSO_TEMPLATE" hidden="1"/>
          <p:cNvSpPr/>
          <p:nvPr>
            <p:custDataLst>
              <p:tags r:id="rId13"/>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800" strike="noStrike" noProof="1"/>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hf sldNum="0" hdr="0" ftr="0" dt="0"/>
  <p:txStyles>
    <p:titleStyle>
      <a:lvl1pPr algn="l" defTabSz="685165"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171450" indent="-171450" algn="l" defTabSz="685165" rtl="0" eaLnBrk="1" latinLnBrk="0" hangingPunct="1">
        <a:lnSpc>
          <a:spcPct val="90000"/>
        </a:lnSpc>
        <a:spcBef>
          <a:spcPts val="750"/>
        </a:spcBef>
        <a:buFont typeface="Arial" panose="020B0604020202020204" pitchFamily="34" charset="0"/>
        <a:buChar char="•"/>
        <a:defRPr sz="2400" kern="1200">
          <a:solidFill>
            <a:schemeClr val="tx1"/>
          </a:solidFill>
          <a:latin typeface="+mn-lt"/>
          <a:ea typeface="+mn-ea"/>
          <a:cs typeface="+mn-cs"/>
        </a:defRPr>
      </a:lvl1pPr>
      <a:lvl2pPr marL="514350" indent="-171450" algn="l" defTabSz="685165" rtl="0" eaLnBrk="1" latinLnBrk="0" hangingPunct="1">
        <a:lnSpc>
          <a:spcPct val="90000"/>
        </a:lnSpc>
        <a:spcBef>
          <a:spcPts val="375"/>
        </a:spcBef>
        <a:buFont typeface="Arial" panose="020B0604020202020204" pitchFamily="34" charset="0"/>
        <a:buChar char="•"/>
        <a:defRPr sz="2000" kern="1200">
          <a:solidFill>
            <a:schemeClr val="tx1"/>
          </a:solidFill>
          <a:latin typeface="+mn-lt"/>
          <a:ea typeface="+mn-ea"/>
          <a:cs typeface="+mn-cs"/>
        </a:defRPr>
      </a:lvl2pPr>
      <a:lvl3pPr marL="857250" indent="-171450" algn="l" defTabSz="685165"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165"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4pPr>
      <a:lvl5pPr marL="1543050" indent="-171450" algn="l" defTabSz="685165"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5pPr>
      <a:lvl6pPr marL="1885950" indent="-171450" algn="l" defTabSz="685165"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165"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165"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165"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165" rtl="0" eaLnBrk="1" latinLnBrk="0" hangingPunct="1">
        <a:defRPr sz="1350" kern="1200">
          <a:solidFill>
            <a:schemeClr val="tx1"/>
          </a:solidFill>
          <a:latin typeface="+mn-lt"/>
          <a:ea typeface="+mn-ea"/>
          <a:cs typeface="+mn-cs"/>
        </a:defRPr>
      </a:lvl1pPr>
      <a:lvl2pPr marL="342900" algn="l" defTabSz="685165" rtl="0" eaLnBrk="1" latinLnBrk="0" hangingPunct="1">
        <a:defRPr sz="1350" kern="1200">
          <a:solidFill>
            <a:schemeClr val="tx1"/>
          </a:solidFill>
          <a:latin typeface="+mn-lt"/>
          <a:ea typeface="+mn-ea"/>
          <a:cs typeface="+mn-cs"/>
        </a:defRPr>
      </a:lvl2pPr>
      <a:lvl3pPr marL="685800" algn="l" defTabSz="685165" rtl="0" eaLnBrk="1" latinLnBrk="0" hangingPunct="1">
        <a:defRPr sz="1350" kern="1200">
          <a:solidFill>
            <a:schemeClr val="tx1"/>
          </a:solidFill>
          <a:latin typeface="+mn-lt"/>
          <a:ea typeface="+mn-ea"/>
          <a:cs typeface="+mn-cs"/>
        </a:defRPr>
      </a:lvl3pPr>
      <a:lvl4pPr marL="1028700" algn="l" defTabSz="685165" rtl="0" eaLnBrk="1" latinLnBrk="0" hangingPunct="1">
        <a:defRPr sz="1350" kern="1200">
          <a:solidFill>
            <a:schemeClr val="tx1"/>
          </a:solidFill>
          <a:latin typeface="+mn-lt"/>
          <a:ea typeface="+mn-ea"/>
          <a:cs typeface="+mn-cs"/>
        </a:defRPr>
      </a:lvl4pPr>
      <a:lvl5pPr marL="1371600" algn="l" defTabSz="685165" rtl="0" eaLnBrk="1" latinLnBrk="0" hangingPunct="1">
        <a:defRPr sz="1350" kern="1200">
          <a:solidFill>
            <a:schemeClr val="tx1"/>
          </a:solidFill>
          <a:latin typeface="+mn-lt"/>
          <a:ea typeface="+mn-ea"/>
          <a:cs typeface="+mn-cs"/>
        </a:defRPr>
      </a:lvl5pPr>
      <a:lvl6pPr marL="1714500" algn="l" defTabSz="685165" rtl="0" eaLnBrk="1" latinLnBrk="0" hangingPunct="1">
        <a:defRPr sz="1350" kern="1200">
          <a:solidFill>
            <a:schemeClr val="tx1"/>
          </a:solidFill>
          <a:latin typeface="+mn-lt"/>
          <a:ea typeface="+mn-ea"/>
          <a:cs typeface="+mn-cs"/>
        </a:defRPr>
      </a:lvl6pPr>
      <a:lvl7pPr marL="2057400" algn="l" defTabSz="685165" rtl="0" eaLnBrk="1" latinLnBrk="0" hangingPunct="1">
        <a:defRPr sz="1350" kern="1200">
          <a:solidFill>
            <a:schemeClr val="tx1"/>
          </a:solidFill>
          <a:latin typeface="+mn-lt"/>
          <a:ea typeface="+mn-ea"/>
          <a:cs typeface="+mn-cs"/>
        </a:defRPr>
      </a:lvl7pPr>
      <a:lvl8pPr marL="2400300" algn="l" defTabSz="685165" rtl="0" eaLnBrk="1" latinLnBrk="0" hangingPunct="1">
        <a:defRPr sz="1350" kern="1200">
          <a:solidFill>
            <a:schemeClr val="tx1"/>
          </a:solidFill>
          <a:latin typeface="+mn-lt"/>
          <a:ea typeface="+mn-ea"/>
          <a:cs typeface="+mn-cs"/>
        </a:defRPr>
      </a:lvl8pPr>
      <a:lvl9pPr marL="2743200" algn="l" defTabSz="685165"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pattFill prst="ltUpDiag">
          <a:fgClr>
            <a:srgbClr val="F2F2F2"/>
          </a:fgClr>
          <a:bgClr>
            <a:schemeClr val="bg1"/>
          </a:bgClr>
        </a:pattFill>
        <a:effectLst/>
      </p:bgPr>
    </p:bg>
    <p:spTree>
      <p:nvGrpSpPr>
        <p:cNvPr id="1" name=""/>
        <p:cNvGrpSpPr/>
        <p:nvPr/>
      </p:nvGrpSpPr>
      <p:grpSpPr/>
      <p:sp>
        <p:nvSpPr>
          <p:cNvPr id="8" name="箭头: V 形 7"/>
          <p:cNvSpPr/>
          <p:nvPr/>
        </p:nvSpPr>
        <p:spPr>
          <a:xfrm>
            <a:off x="196850" y="739775"/>
            <a:ext cx="377825" cy="576263"/>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800" strike="noStrike" noProof="1">
              <a:solidFill>
                <a:schemeClr val="tx1"/>
              </a:solidFill>
            </a:endParaRPr>
          </a:p>
        </p:txBody>
      </p:sp>
      <p:sp>
        <p:nvSpPr>
          <p:cNvPr id="3075" name="标题占位符 1"/>
          <p:cNvSpPr>
            <a:spLocks noGrp="1"/>
          </p:cNvSpPr>
          <p:nvPr>
            <p:ph type="title"/>
            <p:custDataLst>
              <p:tags r:id="rId11"/>
            </p:custDataLst>
          </p:nvPr>
        </p:nvSpPr>
        <p:spPr>
          <a:xfrm>
            <a:off x="628650" y="365125"/>
            <a:ext cx="7886700" cy="1325563"/>
          </a:xfrm>
          <a:prstGeom prst="rect">
            <a:avLst/>
          </a:prstGeom>
          <a:noFill/>
          <a:ln w="9525">
            <a:noFill/>
          </a:ln>
        </p:spPr>
        <p:txBody>
          <a:bodyPr vert="horz" lIns="90000" tIns="46800" rIns="90000" bIns="46800" anchor="ctr"/>
          <a:p>
            <a:pPr lvl="0"/>
            <a:r>
              <a:rPr lang="zh-CN" altLang="en-US" dirty="0"/>
              <a:t>单击此处编辑母版标题样式</a:t>
            </a:r>
            <a:endParaRPr lang="zh-CN" altLang="en-US" dirty="0"/>
          </a:p>
        </p:txBody>
      </p:sp>
      <p:sp>
        <p:nvSpPr>
          <p:cNvPr id="3076" name="文本占位符 2"/>
          <p:cNvSpPr>
            <a:spLocks noGrp="1"/>
          </p:cNvSpPr>
          <p:nvPr>
            <p:ph type="body"/>
            <p:custDataLst>
              <p:tags r:id="rId12"/>
            </p:custDataLst>
          </p:nvPr>
        </p:nvSpPr>
        <p:spPr>
          <a:xfrm>
            <a:off x="628650" y="1825625"/>
            <a:ext cx="7886700" cy="4351338"/>
          </a:xfrm>
          <a:prstGeom prst="rect">
            <a:avLst/>
          </a:prstGeom>
          <a:noFill/>
          <a:ln w="9525">
            <a:noFill/>
          </a:ln>
        </p:spPr>
        <p:txBody>
          <a:bodyPr vert="horz" lIns="90000" tIns="46800" rIns="90000" bIns="46800" anchor="t"/>
          <a:p>
            <a:pPr lvl="0"/>
            <a:r>
              <a:rPr lang="zh-CN" altLang="en-US" dirty="0"/>
              <a:t>单击此处编辑母版文本样式</a:t>
            </a:r>
            <a:endParaRPr lang="zh-CN" altLang="en-US" dirty="0"/>
          </a:p>
          <a:p>
            <a:pPr lvl="1" indent="-171450"/>
            <a:r>
              <a:rPr lang="zh-CN" altLang="en-US" dirty="0"/>
              <a:t>第二级</a:t>
            </a:r>
            <a:endParaRPr lang="zh-CN" altLang="en-US" dirty="0"/>
          </a:p>
          <a:p>
            <a:pPr lvl="2" indent="-171450"/>
            <a:r>
              <a:rPr lang="zh-CN" altLang="en-US" dirty="0"/>
              <a:t>第三级</a:t>
            </a:r>
            <a:endParaRPr lang="zh-CN" altLang="en-US" dirty="0"/>
          </a:p>
          <a:p>
            <a:pPr lvl="3" indent="-171450"/>
            <a:r>
              <a:rPr lang="zh-CN" altLang="en-US" dirty="0"/>
              <a:t>第四级</a:t>
            </a:r>
            <a:endParaRPr lang="zh-CN" altLang="en-US" dirty="0"/>
          </a:p>
          <a:p>
            <a:pPr lvl="4" indent="-171450"/>
            <a:r>
              <a:rPr lang="zh-CN" altLang="en-US" dirty="0"/>
              <a:t>第五级</a:t>
            </a:r>
            <a:endParaRPr lang="zh-CN" altLang="en-US" dirty="0"/>
          </a:p>
        </p:txBody>
      </p:sp>
      <p:sp>
        <p:nvSpPr>
          <p:cNvPr id="4" name="日期占位符 3"/>
          <p:cNvSpPr>
            <a:spLocks noGrp="1"/>
          </p:cNvSpPr>
          <p:nvPr>
            <p:ph type="dt" sz="half" idx="2"/>
          </p:nvPr>
        </p:nvSpPr>
        <p:spPr>
          <a:xfrm>
            <a:off x="628650" y="6356350"/>
            <a:ext cx="2057400" cy="365125"/>
          </a:xfrm>
          <a:prstGeom prst="rect">
            <a:avLst/>
          </a:prstGeom>
        </p:spPr>
        <p:txBody>
          <a:bodyPr vert="horz" lIns="90000" tIns="46800" rIns="90000" bIns="46800" rtlCol="0" anchor="ctr">
            <a:normAutofit/>
          </a:bodyPr>
          <a:lstStyle>
            <a:lvl1pPr algn="l">
              <a:defRPr sz="900">
                <a:solidFill>
                  <a:schemeClr val="bg1">
                    <a:lumMod val="50000"/>
                  </a:schemeClr>
                </a:solidFill>
              </a:defRPr>
            </a:lvl1pPr>
          </a:lstStyle>
          <a:p>
            <a:pPr fontAlgn="base"/>
            <a:fld id="{0488CED8-A2E1-4FD5-B2F5-D691BB24C91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5" name="页脚占位符 4"/>
          <p:cNvSpPr>
            <a:spLocks noGrp="1"/>
          </p:cNvSpPr>
          <p:nvPr>
            <p:ph type="ftr" sz="quarter" idx="3"/>
          </p:nvPr>
        </p:nvSpPr>
        <p:spPr>
          <a:xfrm>
            <a:off x="3028950" y="6356350"/>
            <a:ext cx="3086100" cy="365125"/>
          </a:xfrm>
          <a:prstGeom prst="rect">
            <a:avLst/>
          </a:prstGeom>
        </p:spPr>
        <p:txBody>
          <a:bodyPr vert="horz" lIns="90000" tIns="46800" rIns="90000" bIns="46800" rtlCol="0" anchor="ctr">
            <a:normAutofit/>
          </a:bodyPr>
          <a:lstStyle>
            <a:lvl1pPr algn="ctr">
              <a:defRPr sz="900">
                <a:solidFill>
                  <a:schemeClr val="bg1">
                    <a:lumMod val="50000"/>
                  </a:schemeClr>
                </a:solidFill>
              </a:defRPr>
            </a:lvl1pPr>
          </a:lstStyle>
          <a:p>
            <a:pPr fontAlgn="base"/>
            <a:endParaRPr lang="zh-CN" altLang="en-US" strike="noStrike" noProof="1"/>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lIns="90000" tIns="46800" rIns="90000" bIns="46800" rtlCol="0" anchor="ctr">
            <a:normAutofit/>
          </a:bodyPr>
          <a:lstStyle>
            <a:lvl1pPr algn="r">
              <a:defRPr sz="900">
                <a:solidFill>
                  <a:schemeClr val="bg1">
                    <a:lumMod val="50000"/>
                  </a:schemeClr>
                </a:solidFill>
              </a:defRPr>
            </a:lvl1pPr>
          </a:lstStyle>
          <a:p>
            <a:pPr fontAlgn="base"/>
            <a:fld id="{1A5F2F5A-3577-40D0-9738-AC762F5E245E}"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7" name="KSO_TEMPLATE" hidden="1"/>
          <p:cNvSpPr/>
          <p:nvPr>
            <p:custDataLst>
              <p:tags r:id="rId13"/>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800" strike="noStrike" noProof="1"/>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Lst>
  <p:hf sldNum="0" hdr="0" ftr="0" dt="0"/>
  <p:txStyles>
    <p:titleStyle>
      <a:lvl1pPr algn="l" defTabSz="685165"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171450" indent="-171450" algn="l" defTabSz="685165" rtl="0" eaLnBrk="1" latinLnBrk="0" hangingPunct="1">
        <a:lnSpc>
          <a:spcPct val="90000"/>
        </a:lnSpc>
        <a:spcBef>
          <a:spcPts val="750"/>
        </a:spcBef>
        <a:buFont typeface="Arial" panose="020B0604020202020204" pitchFamily="34" charset="0"/>
        <a:buChar char="•"/>
        <a:defRPr sz="2400" kern="1200">
          <a:solidFill>
            <a:schemeClr val="tx1"/>
          </a:solidFill>
          <a:latin typeface="+mn-lt"/>
          <a:ea typeface="+mn-ea"/>
          <a:cs typeface="+mn-cs"/>
        </a:defRPr>
      </a:lvl1pPr>
      <a:lvl2pPr marL="514350" indent="-171450" algn="l" defTabSz="685165" rtl="0" eaLnBrk="1" latinLnBrk="0" hangingPunct="1">
        <a:lnSpc>
          <a:spcPct val="90000"/>
        </a:lnSpc>
        <a:spcBef>
          <a:spcPts val="375"/>
        </a:spcBef>
        <a:buFont typeface="Arial" panose="020B0604020202020204" pitchFamily="34" charset="0"/>
        <a:buChar char="•"/>
        <a:defRPr sz="2000" kern="1200">
          <a:solidFill>
            <a:schemeClr val="tx1"/>
          </a:solidFill>
          <a:latin typeface="+mn-lt"/>
          <a:ea typeface="+mn-ea"/>
          <a:cs typeface="+mn-cs"/>
        </a:defRPr>
      </a:lvl2pPr>
      <a:lvl3pPr marL="857250" indent="-171450" algn="l" defTabSz="685165"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165"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4pPr>
      <a:lvl5pPr marL="1543050" indent="-171450" algn="l" defTabSz="685165"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5pPr>
      <a:lvl6pPr marL="1885950" indent="-171450" algn="l" defTabSz="685165"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165"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165"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165"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165" rtl="0" eaLnBrk="1" latinLnBrk="0" hangingPunct="1">
        <a:defRPr sz="1350" kern="1200">
          <a:solidFill>
            <a:schemeClr val="tx1"/>
          </a:solidFill>
          <a:latin typeface="+mn-lt"/>
          <a:ea typeface="+mn-ea"/>
          <a:cs typeface="+mn-cs"/>
        </a:defRPr>
      </a:lvl1pPr>
      <a:lvl2pPr marL="342900" algn="l" defTabSz="685165" rtl="0" eaLnBrk="1" latinLnBrk="0" hangingPunct="1">
        <a:defRPr sz="1350" kern="1200">
          <a:solidFill>
            <a:schemeClr val="tx1"/>
          </a:solidFill>
          <a:latin typeface="+mn-lt"/>
          <a:ea typeface="+mn-ea"/>
          <a:cs typeface="+mn-cs"/>
        </a:defRPr>
      </a:lvl2pPr>
      <a:lvl3pPr marL="685800" algn="l" defTabSz="685165" rtl="0" eaLnBrk="1" latinLnBrk="0" hangingPunct="1">
        <a:defRPr sz="1350" kern="1200">
          <a:solidFill>
            <a:schemeClr val="tx1"/>
          </a:solidFill>
          <a:latin typeface="+mn-lt"/>
          <a:ea typeface="+mn-ea"/>
          <a:cs typeface="+mn-cs"/>
        </a:defRPr>
      </a:lvl3pPr>
      <a:lvl4pPr marL="1028700" algn="l" defTabSz="685165" rtl="0" eaLnBrk="1" latinLnBrk="0" hangingPunct="1">
        <a:defRPr sz="1350" kern="1200">
          <a:solidFill>
            <a:schemeClr val="tx1"/>
          </a:solidFill>
          <a:latin typeface="+mn-lt"/>
          <a:ea typeface="+mn-ea"/>
          <a:cs typeface="+mn-cs"/>
        </a:defRPr>
      </a:lvl4pPr>
      <a:lvl5pPr marL="1371600" algn="l" defTabSz="685165" rtl="0" eaLnBrk="1" latinLnBrk="0" hangingPunct="1">
        <a:defRPr sz="1350" kern="1200">
          <a:solidFill>
            <a:schemeClr val="tx1"/>
          </a:solidFill>
          <a:latin typeface="+mn-lt"/>
          <a:ea typeface="+mn-ea"/>
          <a:cs typeface="+mn-cs"/>
        </a:defRPr>
      </a:lvl5pPr>
      <a:lvl6pPr marL="1714500" algn="l" defTabSz="685165" rtl="0" eaLnBrk="1" latinLnBrk="0" hangingPunct="1">
        <a:defRPr sz="1350" kern="1200">
          <a:solidFill>
            <a:schemeClr val="tx1"/>
          </a:solidFill>
          <a:latin typeface="+mn-lt"/>
          <a:ea typeface="+mn-ea"/>
          <a:cs typeface="+mn-cs"/>
        </a:defRPr>
      </a:lvl6pPr>
      <a:lvl7pPr marL="2057400" algn="l" defTabSz="685165" rtl="0" eaLnBrk="1" latinLnBrk="0" hangingPunct="1">
        <a:defRPr sz="1350" kern="1200">
          <a:solidFill>
            <a:schemeClr val="tx1"/>
          </a:solidFill>
          <a:latin typeface="+mn-lt"/>
          <a:ea typeface="+mn-ea"/>
          <a:cs typeface="+mn-cs"/>
        </a:defRPr>
      </a:lvl7pPr>
      <a:lvl8pPr marL="2400300" algn="l" defTabSz="685165" rtl="0" eaLnBrk="1" latinLnBrk="0" hangingPunct="1">
        <a:defRPr sz="1350" kern="1200">
          <a:solidFill>
            <a:schemeClr val="tx1"/>
          </a:solidFill>
          <a:latin typeface="+mn-lt"/>
          <a:ea typeface="+mn-ea"/>
          <a:cs typeface="+mn-cs"/>
        </a:defRPr>
      </a:lvl8pPr>
      <a:lvl9pPr marL="2743200" algn="l" defTabSz="685165"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pattFill prst="ltUpDiag">
          <a:fgClr>
            <a:srgbClr val="F2F2F2"/>
          </a:fgClr>
          <a:bgClr>
            <a:schemeClr val="bg1"/>
          </a:bgClr>
        </a:pattFill>
        <a:effectLst/>
      </p:bgPr>
    </p:bg>
    <p:spTree>
      <p:nvGrpSpPr>
        <p:cNvPr id="1" name=""/>
        <p:cNvGrpSpPr/>
        <p:nvPr/>
      </p:nvGrpSpPr>
      <p:grpSpPr/>
      <p:sp>
        <p:nvSpPr>
          <p:cNvPr id="8" name="箭头: V 形 7"/>
          <p:cNvSpPr/>
          <p:nvPr/>
        </p:nvSpPr>
        <p:spPr>
          <a:xfrm>
            <a:off x="196850" y="739775"/>
            <a:ext cx="377825" cy="576263"/>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800" strike="noStrike" noProof="1">
              <a:solidFill>
                <a:schemeClr val="tx1"/>
              </a:solidFill>
            </a:endParaRPr>
          </a:p>
        </p:txBody>
      </p:sp>
      <p:sp>
        <p:nvSpPr>
          <p:cNvPr id="4099" name="标题占位符 1"/>
          <p:cNvSpPr>
            <a:spLocks noGrp="1"/>
          </p:cNvSpPr>
          <p:nvPr>
            <p:ph type="title"/>
            <p:custDataLst>
              <p:tags r:id="rId11"/>
            </p:custDataLst>
          </p:nvPr>
        </p:nvSpPr>
        <p:spPr>
          <a:xfrm>
            <a:off x="628650" y="365125"/>
            <a:ext cx="7886700" cy="1325563"/>
          </a:xfrm>
          <a:prstGeom prst="rect">
            <a:avLst/>
          </a:prstGeom>
          <a:noFill/>
          <a:ln w="9525">
            <a:noFill/>
          </a:ln>
        </p:spPr>
        <p:txBody>
          <a:bodyPr vert="horz" lIns="90000" tIns="46800" rIns="90000" bIns="46800" anchor="ctr"/>
          <a:p>
            <a:pPr lvl="0"/>
            <a:r>
              <a:rPr lang="zh-CN" altLang="en-US" dirty="0"/>
              <a:t>单击此处编辑母版标题样式</a:t>
            </a:r>
            <a:endParaRPr lang="zh-CN" altLang="en-US" dirty="0"/>
          </a:p>
        </p:txBody>
      </p:sp>
      <p:sp>
        <p:nvSpPr>
          <p:cNvPr id="4100" name="文本占位符 2"/>
          <p:cNvSpPr>
            <a:spLocks noGrp="1"/>
          </p:cNvSpPr>
          <p:nvPr>
            <p:ph type="body"/>
            <p:custDataLst>
              <p:tags r:id="rId12"/>
            </p:custDataLst>
          </p:nvPr>
        </p:nvSpPr>
        <p:spPr>
          <a:xfrm>
            <a:off x="628650" y="1825625"/>
            <a:ext cx="7886700" cy="4351338"/>
          </a:xfrm>
          <a:prstGeom prst="rect">
            <a:avLst/>
          </a:prstGeom>
          <a:noFill/>
          <a:ln w="9525">
            <a:noFill/>
          </a:ln>
        </p:spPr>
        <p:txBody>
          <a:bodyPr vert="horz" lIns="90000" tIns="46800" rIns="90000" bIns="46800" anchor="t"/>
          <a:p>
            <a:pPr lvl="0"/>
            <a:r>
              <a:rPr lang="zh-CN" altLang="en-US" dirty="0"/>
              <a:t>单击此处编辑母版文本样式</a:t>
            </a:r>
            <a:endParaRPr lang="zh-CN" altLang="en-US" dirty="0"/>
          </a:p>
          <a:p>
            <a:pPr lvl="1" indent="-171450"/>
            <a:r>
              <a:rPr lang="zh-CN" altLang="en-US" dirty="0"/>
              <a:t>第二级</a:t>
            </a:r>
            <a:endParaRPr lang="zh-CN" altLang="en-US" dirty="0"/>
          </a:p>
          <a:p>
            <a:pPr lvl="2" indent="-171450"/>
            <a:r>
              <a:rPr lang="zh-CN" altLang="en-US" dirty="0"/>
              <a:t>第三级</a:t>
            </a:r>
            <a:endParaRPr lang="zh-CN" altLang="en-US" dirty="0"/>
          </a:p>
          <a:p>
            <a:pPr lvl="3" indent="-171450"/>
            <a:r>
              <a:rPr lang="zh-CN" altLang="en-US" dirty="0"/>
              <a:t>第四级</a:t>
            </a:r>
            <a:endParaRPr lang="zh-CN" altLang="en-US" dirty="0"/>
          </a:p>
          <a:p>
            <a:pPr lvl="4" indent="-171450"/>
            <a:r>
              <a:rPr lang="zh-CN" altLang="en-US" dirty="0"/>
              <a:t>第五级</a:t>
            </a:r>
            <a:endParaRPr lang="zh-CN" altLang="en-US" dirty="0"/>
          </a:p>
        </p:txBody>
      </p:sp>
      <p:sp>
        <p:nvSpPr>
          <p:cNvPr id="4" name="日期占位符 3"/>
          <p:cNvSpPr>
            <a:spLocks noGrp="1"/>
          </p:cNvSpPr>
          <p:nvPr>
            <p:ph type="dt" sz="half" idx="2"/>
          </p:nvPr>
        </p:nvSpPr>
        <p:spPr>
          <a:xfrm>
            <a:off x="628650" y="6356350"/>
            <a:ext cx="2057400" cy="365125"/>
          </a:xfrm>
          <a:prstGeom prst="rect">
            <a:avLst/>
          </a:prstGeom>
        </p:spPr>
        <p:txBody>
          <a:bodyPr vert="horz" lIns="90000" tIns="46800" rIns="90000" bIns="46800" rtlCol="0" anchor="ctr">
            <a:normAutofit/>
          </a:bodyPr>
          <a:lstStyle>
            <a:lvl1pPr algn="l">
              <a:defRPr sz="900">
                <a:solidFill>
                  <a:schemeClr val="bg1">
                    <a:lumMod val="50000"/>
                  </a:schemeClr>
                </a:solidFill>
              </a:defRPr>
            </a:lvl1pPr>
          </a:lstStyle>
          <a:p>
            <a:pPr fontAlgn="base"/>
            <a:fld id="{0488CED8-A2E1-4FD5-B2F5-D691BB24C91E}"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5" name="页脚占位符 4"/>
          <p:cNvSpPr>
            <a:spLocks noGrp="1"/>
          </p:cNvSpPr>
          <p:nvPr>
            <p:ph type="ftr" sz="quarter" idx="3"/>
          </p:nvPr>
        </p:nvSpPr>
        <p:spPr>
          <a:xfrm>
            <a:off x="3028950" y="6356350"/>
            <a:ext cx="3086100" cy="365125"/>
          </a:xfrm>
          <a:prstGeom prst="rect">
            <a:avLst/>
          </a:prstGeom>
        </p:spPr>
        <p:txBody>
          <a:bodyPr vert="horz" lIns="90000" tIns="46800" rIns="90000" bIns="46800" rtlCol="0" anchor="ctr">
            <a:normAutofit/>
          </a:bodyPr>
          <a:lstStyle>
            <a:lvl1pPr algn="ctr">
              <a:defRPr sz="900">
                <a:solidFill>
                  <a:schemeClr val="bg1">
                    <a:lumMod val="50000"/>
                  </a:schemeClr>
                </a:solidFill>
              </a:defRPr>
            </a:lvl1pPr>
          </a:lstStyle>
          <a:p>
            <a:pPr fontAlgn="base"/>
            <a:endParaRPr lang="zh-CN" altLang="en-US" strike="noStrike" noProof="1"/>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lIns="90000" tIns="46800" rIns="90000" bIns="46800" rtlCol="0" anchor="ctr">
            <a:normAutofit/>
          </a:bodyPr>
          <a:lstStyle>
            <a:lvl1pPr algn="r">
              <a:defRPr sz="900">
                <a:solidFill>
                  <a:schemeClr val="bg1">
                    <a:lumMod val="50000"/>
                  </a:schemeClr>
                </a:solidFill>
              </a:defRPr>
            </a:lvl1pPr>
          </a:lstStyle>
          <a:p>
            <a:pPr fontAlgn="base"/>
            <a:fld id="{1A5F2F5A-3577-40D0-9738-AC762F5E245E}"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7" name="KSO_TEMPLATE" hidden="1"/>
          <p:cNvSpPr/>
          <p:nvPr>
            <p:custDataLst>
              <p:tags r:id="rId13"/>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800" strike="noStrike" noProof="1"/>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Lst>
  <p:hf sldNum="0" hdr="0" ftr="0" dt="0"/>
  <p:txStyles>
    <p:titleStyle>
      <a:lvl1pPr algn="l" defTabSz="685165"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171450" indent="-171450" algn="l" defTabSz="685165" rtl="0" eaLnBrk="1" latinLnBrk="0" hangingPunct="1">
        <a:lnSpc>
          <a:spcPct val="90000"/>
        </a:lnSpc>
        <a:spcBef>
          <a:spcPts val="750"/>
        </a:spcBef>
        <a:buFont typeface="Arial" panose="020B0604020202020204" pitchFamily="34" charset="0"/>
        <a:buChar char="•"/>
        <a:defRPr sz="2400" kern="1200">
          <a:solidFill>
            <a:schemeClr val="tx1"/>
          </a:solidFill>
          <a:latin typeface="+mn-lt"/>
          <a:ea typeface="+mn-ea"/>
          <a:cs typeface="+mn-cs"/>
        </a:defRPr>
      </a:lvl1pPr>
      <a:lvl2pPr marL="514350" indent="-171450" algn="l" defTabSz="685165" rtl="0" eaLnBrk="1" latinLnBrk="0" hangingPunct="1">
        <a:lnSpc>
          <a:spcPct val="90000"/>
        </a:lnSpc>
        <a:spcBef>
          <a:spcPts val="375"/>
        </a:spcBef>
        <a:buFont typeface="Arial" panose="020B0604020202020204" pitchFamily="34" charset="0"/>
        <a:buChar char="•"/>
        <a:defRPr sz="2000" kern="1200">
          <a:solidFill>
            <a:schemeClr val="tx1"/>
          </a:solidFill>
          <a:latin typeface="+mn-lt"/>
          <a:ea typeface="+mn-ea"/>
          <a:cs typeface="+mn-cs"/>
        </a:defRPr>
      </a:lvl2pPr>
      <a:lvl3pPr marL="857250" indent="-171450" algn="l" defTabSz="685165"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165"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4pPr>
      <a:lvl5pPr marL="1543050" indent="-171450" algn="l" defTabSz="685165"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5pPr>
      <a:lvl6pPr marL="1885950" indent="-171450" algn="l" defTabSz="685165"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165"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165"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165"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165" rtl="0" eaLnBrk="1" latinLnBrk="0" hangingPunct="1">
        <a:defRPr sz="1350" kern="1200">
          <a:solidFill>
            <a:schemeClr val="tx1"/>
          </a:solidFill>
          <a:latin typeface="+mn-lt"/>
          <a:ea typeface="+mn-ea"/>
          <a:cs typeface="+mn-cs"/>
        </a:defRPr>
      </a:lvl1pPr>
      <a:lvl2pPr marL="342900" algn="l" defTabSz="685165" rtl="0" eaLnBrk="1" latinLnBrk="0" hangingPunct="1">
        <a:defRPr sz="1350" kern="1200">
          <a:solidFill>
            <a:schemeClr val="tx1"/>
          </a:solidFill>
          <a:latin typeface="+mn-lt"/>
          <a:ea typeface="+mn-ea"/>
          <a:cs typeface="+mn-cs"/>
        </a:defRPr>
      </a:lvl2pPr>
      <a:lvl3pPr marL="685800" algn="l" defTabSz="685165" rtl="0" eaLnBrk="1" latinLnBrk="0" hangingPunct="1">
        <a:defRPr sz="1350" kern="1200">
          <a:solidFill>
            <a:schemeClr val="tx1"/>
          </a:solidFill>
          <a:latin typeface="+mn-lt"/>
          <a:ea typeface="+mn-ea"/>
          <a:cs typeface="+mn-cs"/>
        </a:defRPr>
      </a:lvl3pPr>
      <a:lvl4pPr marL="1028700" algn="l" defTabSz="685165" rtl="0" eaLnBrk="1" latinLnBrk="0" hangingPunct="1">
        <a:defRPr sz="1350" kern="1200">
          <a:solidFill>
            <a:schemeClr val="tx1"/>
          </a:solidFill>
          <a:latin typeface="+mn-lt"/>
          <a:ea typeface="+mn-ea"/>
          <a:cs typeface="+mn-cs"/>
        </a:defRPr>
      </a:lvl4pPr>
      <a:lvl5pPr marL="1371600" algn="l" defTabSz="685165" rtl="0" eaLnBrk="1" latinLnBrk="0" hangingPunct="1">
        <a:defRPr sz="1350" kern="1200">
          <a:solidFill>
            <a:schemeClr val="tx1"/>
          </a:solidFill>
          <a:latin typeface="+mn-lt"/>
          <a:ea typeface="+mn-ea"/>
          <a:cs typeface="+mn-cs"/>
        </a:defRPr>
      </a:lvl5pPr>
      <a:lvl6pPr marL="1714500" algn="l" defTabSz="685165" rtl="0" eaLnBrk="1" latinLnBrk="0" hangingPunct="1">
        <a:defRPr sz="1350" kern="1200">
          <a:solidFill>
            <a:schemeClr val="tx1"/>
          </a:solidFill>
          <a:latin typeface="+mn-lt"/>
          <a:ea typeface="+mn-ea"/>
          <a:cs typeface="+mn-cs"/>
        </a:defRPr>
      </a:lvl6pPr>
      <a:lvl7pPr marL="2057400" algn="l" defTabSz="685165" rtl="0" eaLnBrk="1" latinLnBrk="0" hangingPunct="1">
        <a:defRPr sz="1350" kern="1200">
          <a:solidFill>
            <a:schemeClr val="tx1"/>
          </a:solidFill>
          <a:latin typeface="+mn-lt"/>
          <a:ea typeface="+mn-ea"/>
          <a:cs typeface="+mn-cs"/>
        </a:defRPr>
      </a:lvl7pPr>
      <a:lvl8pPr marL="2400300" algn="l" defTabSz="685165" rtl="0" eaLnBrk="1" latinLnBrk="0" hangingPunct="1">
        <a:defRPr sz="1350" kern="1200">
          <a:solidFill>
            <a:schemeClr val="tx1"/>
          </a:solidFill>
          <a:latin typeface="+mn-lt"/>
          <a:ea typeface="+mn-ea"/>
          <a:cs typeface="+mn-cs"/>
        </a:defRPr>
      </a:lvl8pPr>
      <a:lvl9pPr marL="2743200" algn="l" defTabSz="685165"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10.xml.rels><?xml version="1.0" encoding="UTF-8" standalone="yes"?>
<Relationships xmlns="http://schemas.openxmlformats.org/package/2006/relationships"><Relationship Id="rId6" Type="http://schemas.openxmlformats.org/officeDocument/2006/relationships/notesSlide" Target="../notesSlides/notesSlide8.xml"/><Relationship Id="rId5" Type="http://schemas.openxmlformats.org/officeDocument/2006/relationships/slideLayout" Target="../slideLayouts/slideLayout2.xml"/><Relationship Id="rId4" Type="http://schemas.openxmlformats.org/officeDocument/2006/relationships/themeOverride" Target="../theme/themeOverride7.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s>
</file>

<file path=ppt/slides/_rels/slide11.xml.rels><?xml version="1.0" encoding="UTF-8" standalone="yes"?>
<Relationships xmlns="http://schemas.openxmlformats.org/package/2006/relationships"><Relationship Id="rId6" Type="http://schemas.openxmlformats.org/officeDocument/2006/relationships/notesSlide" Target="../notesSlides/notesSlide9.xml"/><Relationship Id="rId5" Type="http://schemas.openxmlformats.org/officeDocument/2006/relationships/slideLayout" Target="../slideLayouts/slideLayout2.xml"/><Relationship Id="rId4" Type="http://schemas.openxmlformats.org/officeDocument/2006/relationships/themeOverride" Target="../theme/themeOverride8.xml"/><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s>
</file>

<file path=ppt/slides/_rels/slide12.xml.rels><?xml version="1.0" encoding="UTF-8" standalone="yes"?>
<Relationships xmlns="http://schemas.openxmlformats.org/package/2006/relationships"><Relationship Id="rId6" Type="http://schemas.openxmlformats.org/officeDocument/2006/relationships/notesSlide" Target="../notesSlides/notesSlide10.xml"/><Relationship Id="rId5" Type="http://schemas.openxmlformats.org/officeDocument/2006/relationships/slideLayout" Target="../slideLayouts/slideLayout2.xml"/><Relationship Id="rId4" Type="http://schemas.openxmlformats.org/officeDocument/2006/relationships/themeOverride" Target="../theme/themeOverride9.xml"/><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s>
</file>

<file path=ppt/slides/_rels/slide13.xml.rels><?xml version="1.0" encoding="UTF-8" standalone="yes"?>
<Relationships xmlns="http://schemas.openxmlformats.org/package/2006/relationships"><Relationship Id="rId6" Type="http://schemas.openxmlformats.org/officeDocument/2006/relationships/notesSlide" Target="../notesSlides/notesSlide11.xml"/><Relationship Id="rId5" Type="http://schemas.openxmlformats.org/officeDocument/2006/relationships/slideLayout" Target="../slideLayouts/slideLayout2.xml"/><Relationship Id="rId4" Type="http://schemas.openxmlformats.org/officeDocument/2006/relationships/themeOverride" Target="../theme/themeOverride10.xml"/><Relationship Id="rId3" Type="http://schemas.openxmlformats.org/officeDocument/2006/relationships/tags" Target="../tags/tag58.xml"/><Relationship Id="rId2" Type="http://schemas.openxmlformats.org/officeDocument/2006/relationships/tags" Target="../tags/tag57.xml"/><Relationship Id="rId1" Type="http://schemas.openxmlformats.org/officeDocument/2006/relationships/tags" Target="../tags/tag56.xml"/></Relationships>
</file>

<file path=ppt/slides/_rels/slide14.xml.rels><?xml version="1.0" encoding="UTF-8" standalone="yes"?>
<Relationships xmlns="http://schemas.openxmlformats.org/package/2006/relationships"><Relationship Id="rId6" Type="http://schemas.openxmlformats.org/officeDocument/2006/relationships/notesSlide" Target="../notesSlides/notesSlide12.xml"/><Relationship Id="rId5" Type="http://schemas.openxmlformats.org/officeDocument/2006/relationships/slideLayout" Target="../slideLayouts/slideLayout12.xml"/><Relationship Id="rId4" Type="http://schemas.openxmlformats.org/officeDocument/2006/relationships/themeOverride" Target="../theme/themeOverride11.xml"/><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s>
</file>

<file path=ppt/slides/_rels/slide15.xml.rels><?xml version="1.0" encoding="UTF-8" standalone="yes"?>
<Relationships xmlns="http://schemas.openxmlformats.org/package/2006/relationships"><Relationship Id="rId6" Type="http://schemas.openxmlformats.org/officeDocument/2006/relationships/notesSlide" Target="../notesSlides/notesSlide13.xml"/><Relationship Id="rId5" Type="http://schemas.openxmlformats.org/officeDocument/2006/relationships/slideLayout" Target="../slideLayouts/slideLayout12.xml"/><Relationship Id="rId4" Type="http://schemas.openxmlformats.org/officeDocument/2006/relationships/themeOverride" Target="../theme/themeOverride12.xml"/><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s>
</file>

<file path=ppt/slides/_rels/slide16.xml.rels><?xml version="1.0" encoding="UTF-8" standalone="yes"?>
<Relationships xmlns="http://schemas.openxmlformats.org/package/2006/relationships"><Relationship Id="rId6" Type="http://schemas.openxmlformats.org/officeDocument/2006/relationships/notesSlide" Target="../notesSlides/notesSlide14.xml"/><Relationship Id="rId5" Type="http://schemas.openxmlformats.org/officeDocument/2006/relationships/slideLayout" Target="../slideLayouts/slideLayout12.xml"/><Relationship Id="rId4" Type="http://schemas.openxmlformats.org/officeDocument/2006/relationships/themeOverride" Target="../theme/themeOverride13.xml"/><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tags" Target="../tags/tag65.xml"/></Relationships>
</file>

<file path=ppt/slides/_rels/slide17.xml.rels><?xml version="1.0" encoding="UTF-8" standalone="yes"?>
<Relationships xmlns="http://schemas.openxmlformats.org/package/2006/relationships"><Relationship Id="rId9" Type="http://schemas.openxmlformats.org/officeDocument/2006/relationships/tags" Target="../tags/tag76.xml"/><Relationship Id="rId8" Type="http://schemas.openxmlformats.org/officeDocument/2006/relationships/tags" Target="../tags/tag75.xml"/><Relationship Id="rId7" Type="http://schemas.openxmlformats.org/officeDocument/2006/relationships/tags" Target="../tags/tag74.xml"/><Relationship Id="rId6" Type="http://schemas.openxmlformats.org/officeDocument/2006/relationships/tags" Target="../tags/tag73.xml"/><Relationship Id="rId5" Type="http://schemas.openxmlformats.org/officeDocument/2006/relationships/tags" Target="../tags/tag72.xml"/><Relationship Id="rId4" Type="http://schemas.openxmlformats.org/officeDocument/2006/relationships/tags" Target="../tags/tag71.xml"/><Relationship Id="rId3" Type="http://schemas.openxmlformats.org/officeDocument/2006/relationships/tags" Target="../tags/tag70.xml"/><Relationship Id="rId2" Type="http://schemas.openxmlformats.org/officeDocument/2006/relationships/tags" Target="../tags/tag69.xml"/><Relationship Id="rId14" Type="http://schemas.openxmlformats.org/officeDocument/2006/relationships/notesSlide" Target="../notesSlides/notesSlide15.xml"/><Relationship Id="rId13" Type="http://schemas.openxmlformats.org/officeDocument/2006/relationships/slideLayout" Target="../slideLayouts/slideLayout7.xml"/><Relationship Id="rId12" Type="http://schemas.openxmlformats.org/officeDocument/2006/relationships/themeOverride" Target="../theme/themeOverride14.xml"/><Relationship Id="rId11" Type="http://schemas.openxmlformats.org/officeDocument/2006/relationships/tags" Target="../tags/tag78.xml"/><Relationship Id="rId10" Type="http://schemas.openxmlformats.org/officeDocument/2006/relationships/tags" Target="../tags/tag77.xml"/><Relationship Id="rId1" Type="http://schemas.openxmlformats.org/officeDocument/2006/relationships/tags" Target="../tags/tag68.xml"/></Relationships>
</file>

<file path=ppt/slides/_rels/slide18.xml.rels><?xml version="1.0" encoding="UTF-8" standalone="yes"?>
<Relationships xmlns="http://schemas.openxmlformats.org/package/2006/relationships"><Relationship Id="rId6" Type="http://schemas.openxmlformats.org/officeDocument/2006/relationships/notesSlide" Target="../notesSlides/notesSlide16.xml"/><Relationship Id="rId5" Type="http://schemas.openxmlformats.org/officeDocument/2006/relationships/slideLayout" Target="../slideLayouts/slideLayout2.xml"/><Relationship Id="rId4" Type="http://schemas.openxmlformats.org/officeDocument/2006/relationships/themeOverride" Target="../theme/themeOverride15.xml"/><Relationship Id="rId3" Type="http://schemas.openxmlformats.org/officeDocument/2006/relationships/tags" Target="../tags/tag81.xml"/><Relationship Id="rId2" Type="http://schemas.openxmlformats.org/officeDocument/2006/relationships/tags" Target="../tags/tag80.xml"/><Relationship Id="rId1" Type="http://schemas.openxmlformats.org/officeDocument/2006/relationships/tags" Target="../tags/tag79.xml"/></Relationships>
</file>

<file path=ppt/slides/_rels/slide19.xml.rels><?xml version="1.0" encoding="UTF-8" standalone="yes"?>
<Relationships xmlns="http://schemas.openxmlformats.org/package/2006/relationships"><Relationship Id="rId6" Type="http://schemas.openxmlformats.org/officeDocument/2006/relationships/notesSlide" Target="../notesSlides/notesSlide17.xml"/><Relationship Id="rId5" Type="http://schemas.openxmlformats.org/officeDocument/2006/relationships/slideLayout" Target="../slideLayouts/slideLayout12.xml"/><Relationship Id="rId4" Type="http://schemas.openxmlformats.org/officeDocument/2006/relationships/themeOverride" Target="../theme/themeOverride16.xml"/><Relationship Id="rId3" Type="http://schemas.openxmlformats.org/officeDocument/2006/relationships/tags" Target="../tags/tag84.xml"/><Relationship Id="rId2" Type="http://schemas.openxmlformats.org/officeDocument/2006/relationships/tags" Target="../tags/tag83.xml"/><Relationship Id="rId1" Type="http://schemas.openxmlformats.org/officeDocument/2006/relationships/tags" Target="../tags/tag8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20.xml.rels><?xml version="1.0" encoding="UTF-8" standalone="yes"?>
<Relationships xmlns="http://schemas.openxmlformats.org/package/2006/relationships"><Relationship Id="rId6" Type="http://schemas.openxmlformats.org/officeDocument/2006/relationships/notesSlide" Target="../notesSlides/notesSlide18.xml"/><Relationship Id="rId5" Type="http://schemas.openxmlformats.org/officeDocument/2006/relationships/slideLayout" Target="../slideLayouts/slideLayout12.xml"/><Relationship Id="rId4" Type="http://schemas.openxmlformats.org/officeDocument/2006/relationships/themeOverride" Target="../theme/themeOverride17.xml"/><Relationship Id="rId3" Type="http://schemas.openxmlformats.org/officeDocument/2006/relationships/tags" Target="../tags/tag87.xml"/><Relationship Id="rId2" Type="http://schemas.openxmlformats.org/officeDocument/2006/relationships/tags" Target="../tags/tag86.xml"/><Relationship Id="rId1" Type="http://schemas.openxmlformats.org/officeDocument/2006/relationships/tags" Target="../tags/tag85.xml"/></Relationships>
</file>

<file path=ppt/slides/_rels/slide21.xml.rels><?xml version="1.0" encoding="UTF-8" standalone="yes"?>
<Relationships xmlns="http://schemas.openxmlformats.org/package/2006/relationships"><Relationship Id="rId6" Type="http://schemas.openxmlformats.org/officeDocument/2006/relationships/notesSlide" Target="../notesSlides/notesSlide19.xml"/><Relationship Id="rId5" Type="http://schemas.openxmlformats.org/officeDocument/2006/relationships/slideLayout" Target="../slideLayouts/slideLayout12.xml"/><Relationship Id="rId4" Type="http://schemas.openxmlformats.org/officeDocument/2006/relationships/themeOverride" Target="../theme/themeOverride18.xml"/><Relationship Id="rId3" Type="http://schemas.openxmlformats.org/officeDocument/2006/relationships/tags" Target="../tags/tag90.xml"/><Relationship Id="rId2" Type="http://schemas.openxmlformats.org/officeDocument/2006/relationships/tags" Target="../tags/tag89.xml"/><Relationship Id="rId1" Type="http://schemas.openxmlformats.org/officeDocument/2006/relationships/tags" Target="../tags/tag88.xml"/></Relationships>
</file>

<file path=ppt/slides/_rels/slide22.xml.rels><?xml version="1.0" encoding="UTF-8" standalone="yes"?>
<Relationships xmlns="http://schemas.openxmlformats.org/package/2006/relationships"><Relationship Id="rId6" Type="http://schemas.openxmlformats.org/officeDocument/2006/relationships/notesSlide" Target="../notesSlides/notesSlide20.xml"/><Relationship Id="rId5" Type="http://schemas.openxmlformats.org/officeDocument/2006/relationships/slideLayout" Target="../slideLayouts/slideLayout2.xml"/><Relationship Id="rId4" Type="http://schemas.openxmlformats.org/officeDocument/2006/relationships/themeOverride" Target="../theme/themeOverride19.xml"/><Relationship Id="rId3" Type="http://schemas.openxmlformats.org/officeDocument/2006/relationships/tags" Target="../tags/tag93.xml"/><Relationship Id="rId2" Type="http://schemas.openxmlformats.org/officeDocument/2006/relationships/tags" Target="../tags/tag92.xml"/><Relationship Id="rId1" Type="http://schemas.openxmlformats.org/officeDocument/2006/relationships/tags" Target="../tags/tag91.xml"/></Relationships>
</file>

<file path=ppt/slides/_rels/slide23.xml.rels><?xml version="1.0" encoding="UTF-8" standalone="yes"?>
<Relationships xmlns="http://schemas.openxmlformats.org/package/2006/relationships"><Relationship Id="rId6" Type="http://schemas.openxmlformats.org/officeDocument/2006/relationships/notesSlide" Target="../notesSlides/notesSlide21.xml"/><Relationship Id="rId5" Type="http://schemas.openxmlformats.org/officeDocument/2006/relationships/slideLayout" Target="../slideLayouts/slideLayout12.xml"/><Relationship Id="rId4" Type="http://schemas.openxmlformats.org/officeDocument/2006/relationships/themeOverride" Target="../theme/themeOverride20.xml"/><Relationship Id="rId3" Type="http://schemas.openxmlformats.org/officeDocument/2006/relationships/tags" Target="../tags/tag96.xml"/><Relationship Id="rId2" Type="http://schemas.openxmlformats.org/officeDocument/2006/relationships/tags" Target="../tags/tag95.xml"/><Relationship Id="rId1" Type="http://schemas.openxmlformats.org/officeDocument/2006/relationships/tags" Target="../tags/tag94.xml"/></Relationships>
</file>

<file path=ppt/slides/_rels/slide24.xml.rels><?xml version="1.0" encoding="UTF-8" standalone="yes"?>
<Relationships xmlns="http://schemas.openxmlformats.org/package/2006/relationships"><Relationship Id="rId6" Type="http://schemas.openxmlformats.org/officeDocument/2006/relationships/notesSlide" Target="../notesSlides/notesSlide22.xml"/><Relationship Id="rId5" Type="http://schemas.openxmlformats.org/officeDocument/2006/relationships/slideLayout" Target="../slideLayouts/slideLayout12.xml"/><Relationship Id="rId4" Type="http://schemas.openxmlformats.org/officeDocument/2006/relationships/themeOverride" Target="../theme/themeOverride21.xml"/><Relationship Id="rId3" Type="http://schemas.openxmlformats.org/officeDocument/2006/relationships/tags" Target="../tags/tag99.xml"/><Relationship Id="rId2" Type="http://schemas.openxmlformats.org/officeDocument/2006/relationships/tags" Target="../tags/tag98.xml"/><Relationship Id="rId1" Type="http://schemas.openxmlformats.org/officeDocument/2006/relationships/tags" Target="../tags/tag97.xml"/></Relationships>
</file>

<file path=ppt/slides/_rels/slide25.xml.rels><?xml version="1.0" encoding="UTF-8" standalone="yes"?>
<Relationships xmlns="http://schemas.openxmlformats.org/package/2006/relationships"><Relationship Id="rId6" Type="http://schemas.openxmlformats.org/officeDocument/2006/relationships/notesSlide" Target="../notesSlides/notesSlide23.xml"/><Relationship Id="rId5" Type="http://schemas.openxmlformats.org/officeDocument/2006/relationships/slideLayout" Target="../slideLayouts/slideLayout12.xml"/><Relationship Id="rId4" Type="http://schemas.openxmlformats.org/officeDocument/2006/relationships/themeOverride" Target="../theme/themeOverride22.xml"/><Relationship Id="rId3" Type="http://schemas.openxmlformats.org/officeDocument/2006/relationships/tags" Target="../tags/tag102.xml"/><Relationship Id="rId2" Type="http://schemas.openxmlformats.org/officeDocument/2006/relationships/tags" Target="../tags/tag101.xml"/><Relationship Id="rId1" Type="http://schemas.openxmlformats.org/officeDocument/2006/relationships/tags" Target="../tags/tag100.xml"/></Relationships>
</file>

<file path=ppt/slides/_rels/slide26.xml.rels><?xml version="1.0" encoding="UTF-8" standalone="yes"?>
<Relationships xmlns="http://schemas.openxmlformats.org/package/2006/relationships"><Relationship Id="rId6" Type="http://schemas.openxmlformats.org/officeDocument/2006/relationships/notesSlide" Target="../notesSlides/notesSlide24.xml"/><Relationship Id="rId5" Type="http://schemas.openxmlformats.org/officeDocument/2006/relationships/slideLayout" Target="../slideLayouts/slideLayout12.xml"/><Relationship Id="rId4" Type="http://schemas.openxmlformats.org/officeDocument/2006/relationships/themeOverride" Target="../theme/themeOverride23.xml"/><Relationship Id="rId3" Type="http://schemas.openxmlformats.org/officeDocument/2006/relationships/tags" Target="../tags/tag105.xml"/><Relationship Id="rId2" Type="http://schemas.openxmlformats.org/officeDocument/2006/relationships/tags" Target="../tags/tag104.xml"/><Relationship Id="rId1" Type="http://schemas.openxmlformats.org/officeDocument/2006/relationships/tags" Target="../tags/tag103.xml"/></Relationships>
</file>

<file path=ppt/slides/_rels/slide27.xml.rels><?xml version="1.0" encoding="UTF-8" standalone="yes"?>
<Relationships xmlns="http://schemas.openxmlformats.org/package/2006/relationships"><Relationship Id="rId9" Type="http://schemas.openxmlformats.org/officeDocument/2006/relationships/themeOverride" Target="../theme/themeOverride24.xml"/><Relationship Id="rId8" Type="http://schemas.openxmlformats.org/officeDocument/2006/relationships/tags" Target="../tags/tag113.xml"/><Relationship Id="rId7" Type="http://schemas.openxmlformats.org/officeDocument/2006/relationships/tags" Target="../tags/tag112.xml"/><Relationship Id="rId6" Type="http://schemas.openxmlformats.org/officeDocument/2006/relationships/tags" Target="../tags/tag111.xml"/><Relationship Id="rId5" Type="http://schemas.openxmlformats.org/officeDocument/2006/relationships/tags" Target="../tags/tag110.xml"/><Relationship Id="rId4" Type="http://schemas.openxmlformats.org/officeDocument/2006/relationships/tags" Target="../tags/tag109.xml"/><Relationship Id="rId3" Type="http://schemas.openxmlformats.org/officeDocument/2006/relationships/tags" Target="../tags/tag108.xml"/><Relationship Id="rId2" Type="http://schemas.openxmlformats.org/officeDocument/2006/relationships/tags" Target="../tags/tag107.xml"/><Relationship Id="rId11" Type="http://schemas.openxmlformats.org/officeDocument/2006/relationships/notesSlide" Target="../notesSlides/notesSlide25.xml"/><Relationship Id="rId10" Type="http://schemas.openxmlformats.org/officeDocument/2006/relationships/slideLayout" Target="../slideLayouts/slideLayout7.xml"/><Relationship Id="rId1" Type="http://schemas.openxmlformats.org/officeDocument/2006/relationships/tags" Target="../tags/tag106.xml"/></Relationships>
</file>

<file path=ppt/slides/_rels/slide28.xml.rels><?xml version="1.0" encoding="UTF-8" standalone="yes"?>
<Relationships xmlns="http://schemas.openxmlformats.org/package/2006/relationships"><Relationship Id="rId9" Type="http://schemas.openxmlformats.org/officeDocument/2006/relationships/tags" Target="../tags/tag122.xml"/><Relationship Id="rId8" Type="http://schemas.openxmlformats.org/officeDocument/2006/relationships/tags" Target="../tags/tag121.xml"/><Relationship Id="rId7" Type="http://schemas.openxmlformats.org/officeDocument/2006/relationships/tags" Target="../tags/tag120.xml"/><Relationship Id="rId6" Type="http://schemas.openxmlformats.org/officeDocument/2006/relationships/tags" Target="../tags/tag119.xml"/><Relationship Id="rId5" Type="http://schemas.openxmlformats.org/officeDocument/2006/relationships/tags" Target="../tags/tag118.xml"/><Relationship Id="rId4" Type="http://schemas.openxmlformats.org/officeDocument/2006/relationships/tags" Target="../tags/tag117.xml"/><Relationship Id="rId3" Type="http://schemas.openxmlformats.org/officeDocument/2006/relationships/tags" Target="../tags/tag116.xml"/><Relationship Id="rId2" Type="http://schemas.openxmlformats.org/officeDocument/2006/relationships/tags" Target="../tags/tag115.xml"/><Relationship Id="rId15" Type="http://schemas.openxmlformats.org/officeDocument/2006/relationships/notesSlide" Target="../notesSlides/notesSlide26.xml"/><Relationship Id="rId14" Type="http://schemas.openxmlformats.org/officeDocument/2006/relationships/slideLayout" Target="../slideLayouts/slideLayout2.xml"/><Relationship Id="rId13" Type="http://schemas.openxmlformats.org/officeDocument/2006/relationships/themeOverride" Target="../theme/themeOverride25.xml"/><Relationship Id="rId12" Type="http://schemas.openxmlformats.org/officeDocument/2006/relationships/tags" Target="../tags/tag125.xml"/><Relationship Id="rId11" Type="http://schemas.openxmlformats.org/officeDocument/2006/relationships/tags" Target="../tags/tag124.xml"/><Relationship Id="rId10" Type="http://schemas.openxmlformats.org/officeDocument/2006/relationships/tags" Target="../tags/tag123.xml"/><Relationship Id="rId1" Type="http://schemas.openxmlformats.org/officeDocument/2006/relationships/tags" Target="../tags/tag114.xml"/></Relationships>
</file>

<file path=ppt/slides/_rels/slide29.xml.rels><?xml version="1.0" encoding="UTF-8" standalone="yes"?>
<Relationships xmlns="http://schemas.openxmlformats.org/package/2006/relationships"><Relationship Id="rId6" Type="http://schemas.openxmlformats.org/officeDocument/2006/relationships/notesSlide" Target="../notesSlides/notesSlide27.xml"/><Relationship Id="rId5" Type="http://schemas.openxmlformats.org/officeDocument/2006/relationships/slideLayout" Target="../slideLayouts/slideLayout2.xml"/><Relationship Id="rId4" Type="http://schemas.openxmlformats.org/officeDocument/2006/relationships/themeOverride" Target="../theme/themeOverride26.xml"/><Relationship Id="rId3" Type="http://schemas.openxmlformats.org/officeDocument/2006/relationships/tags" Target="../tags/tag128.xml"/><Relationship Id="rId2" Type="http://schemas.openxmlformats.org/officeDocument/2006/relationships/tags" Target="../tags/tag127.xml"/><Relationship Id="rId1" Type="http://schemas.openxmlformats.org/officeDocument/2006/relationships/tags" Target="../tags/tag126.xml"/></Relationships>
</file>

<file path=ppt/slides/_rels/slide3.xml.rels><?xml version="1.0" encoding="UTF-8" standalone="yes"?>
<Relationships xmlns="http://schemas.openxmlformats.org/package/2006/relationships"><Relationship Id="rId9" Type="http://schemas.openxmlformats.org/officeDocument/2006/relationships/tags" Target="../tags/tag23.xml"/><Relationship Id="rId8" Type="http://schemas.openxmlformats.org/officeDocument/2006/relationships/tags" Target="../tags/tag22.xml"/><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4" Type="http://schemas.openxmlformats.org/officeDocument/2006/relationships/notesSlide" Target="../notesSlides/notesSlide1.xml"/><Relationship Id="rId13" Type="http://schemas.openxmlformats.org/officeDocument/2006/relationships/slideLayout" Target="../slideLayouts/slideLayout37.xml"/><Relationship Id="rId12" Type="http://schemas.openxmlformats.org/officeDocument/2006/relationships/themeOverride" Target="../theme/themeOverride1.xml"/><Relationship Id="rId11" Type="http://schemas.openxmlformats.org/officeDocument/2006/relationships/tags" Target="../tags/tag25.xml"/><Relationship Id="rId10" Type="http://schemas.openxmlformats.org/officeDocument/2006/relationships/tags" Target="../tags/tag24.xml"/><Relationship Id="rId1" Type="http://schemas.openxmlformats.org/officeDocument/2006/relationships/tags" Target="../tags/tag15.xml"/></Relationships>
</file>

<file path=ppt/slides/_rels/slide30.xml.rels><?xml version="1.0" encoding="UTF-8" standalone="yes"?>
<Relationships xmlns="http://schemas.openxmlformats.org/package/2006/relationships"><Relationship Id="rId6" Type="http://schemas.openxmlformats.org/officeDocument/2006/relationships/notesSlide" Target="../notesSlides/notesSlide28.xml"/><Relationship Id="rId5" Type="http://schemas.openxmlformats.org/officeDocument/2006/relationships/slideLayout" Target="../slideLayouts/slideLayout2.xml"/><Relationship Id="rId4" Type="http://schemas.openxmlformats.org/officeDocument/2006/relationships/themeOverride" Target="../theme/themeOverride27.xml"/><Relationship Id="rId3" Type="http://schemas.openxmlformats.org/officeDocument/2006/relationships/tags" Target="../tags/tag131.xml"/><Relationship Id="rId2" Type="http://schemas.openxmlformats.org/officeDocument/2006/relationships/tags" Target="../tags/tag130.xml"/><Relationship Id="rId1" Type="http://schemas.openxmlformats.org/officeDocument/2006/relationships/tags" Target="../tags/tag129.xml"/></Relationships>
</file>

<file path=ppt/slides/_rels/slide31.xml.rels><?xml version="1.0" encoding="UTF-8" standalone="yes"?>
<Relationships xmlns="http://schemas.openxmlformats.org/package/2006/relationships"><Relationship Id="rId6" Type="http://schemas.openxmlformats.org/officeDocument/2006/relationships/notesSlide" Target="../notesSlides/notesSlide29.xml"/><Relationship Id="rId5" Type="http://schemas.openxmlformats.org/officeDocument/2006/relationships/slideLayout" Target="../slideLayouts/slideLayout2.xml"/><Relationship Id="rId4" Type="http://schemas.openxmlformats.org/officeDocument/2006/relationships/themeOverride" Target="../theme/themeOverride28.xml"/><Relationship Id="rId3" Type="http://schemas.openxmlformats.org/officeDocument/2006/relationships/tags" Target="../tags/tag134.xml"/><Relationship Id="rId2" Type="http://schemas.openxmlformats.org/officeDocument/2006/relationships/tags" Target="../tags/tag133.xml"/><Relationship Id="rId1" Type="http://schemas.openxmlformats.org/officeDocument/2006/relationships/tags" Target="../tags/tag132.xml"/></Relationships>
</file>

<file path=ppt/slides/_rels/slide32.xml.rels><?xml version="1.0" encoding="UTF-8" standalone="yes"?>
<Relationships xmlns="http://schemas.openxmlformats.org/package/2006/relationships"><Relationship Id="rId6" Type="http://schemas.openxmlformats.org/officeDocument/2006/relationships/notesSlide" Target="../notesSlides/notesSlide30.xml"/><Relationship Id="rId5" Type="http://schemas.openxmlformats.org/officeDocument/2006/relationships/slideLayout" Target="../slideLayouts/slideLayout2.xml"/><Relationship Id="rId4" Type="http://schemas.openxmlformats.org/officeDocument/2006/relationships/themeOverride" Target="../theme/themeOverride29.xml"/><Relationship Id="rId3" Type="http://schemas.openxmlformats.org/officeDocument/2006/relationships/tags" Target="../tags/tag137.xml"/><Relationship Id="rId2" Type="http://schemas.openxmlformats.org/officeDocument/2006/relationships/tags" Target="../tags/tag136.xml"/><Relationship Id="rId1" Type="http://schemas.openxmlformats.org/officeDocument/2006/relationships/tags" Target="../tags/tag135.xml"/></Relationships>
</file>

<file path=ppt/slides/_rels/slide33.xml.rels><?xml version="1.0" encoding="UTF-8" standalone="yes"?>
<Relationships xmlns="http://schemas.openxmlformats.org/package/2006/relationships"><Relationship Id="rId6" Type="http://schemas.openxmlformats.org/officeDocument/2006/relationships/notesSlide" Target="../notesSlides/notesSlide31.xml"/><Relationship Id="rId5" Type="http://schemas.openxmlformats.org/officeDocument/2006/relationships/slideLayout" Target="../slideLayouts/slideLayout2.xml"/><Relationship Id="rId4" Type="http://schemas.openxmlformats.org/officeDocument/2006/relationships/themeOverride" Target="../theme/themeOverride30.xml"/><Relationship Id="rId3" Type="http://schemas.openxmlformats.org/officeDocument/2006/relationships/tags" Target="../tags/tag140.xml"/><Relationship Id="rId2" Type="http://schemas.openxmlformats.org/officeDocument/2006/relationships/tags" Target="../tags/tag139.xml"/><Relationship Id="rId1" Type="http://schemas.openxmlformats.org/officeDocument/2006/relationships/tags" Target="../tags/tag138.xml"/></Relationships>
</file>

<file path=ppt/slides/_rels/slide34.xml.rels><?xml version="1.0" encoding="UTF-8" standalone="yes"?>
<Relationships xmlns="http://schemas.openxmlformats.org/package/2006/relationships"><Relationship Id="rId6" Type="http://schemas.openxmlformats.org/officeDocument/2006/relationships/notesSlide" Target="../notesSlides/notesSlide32.xml"/><Relationship Id="rId5" Type="http://schemas.openxmlformats.org/officeDocument/2006/relationships/slideLayout" Target="../slideLayouts/slideLayout2.xml"/><Relationship Id="rId4" Type="http://schemas.openxmlformats.org/officeDocument/2006/relationships/themeOverride" Target="../theme/themeOverride31.xml"/><Relationship Id="rId3" Type="http://schemas.openxmlformats.org/officeDocument/2006/relationships/tags" Target="../tags/tag143.xml"/><Relationship Id="rId2" Type="http://schemas.openxmlformats.org/officeDocument/2006/relationships/tags" Target="../tags/tag142.xml"/><Relationship Id="rId1" Type="http://schemas.openxmlformats.org/officeDocument/2006/relationships/tags" Target="../tags/tag141.xml"/></Relationships>
</file>

<file path=ppt/slides/_rels/slide35.xml.rels><?xml version="1.0" encoding="UTF-8" standalone="yes"?>
<Relationships xmlns="http://schemas.openxmlformats.org/package/2006/relationships"><Relationship Id="rId6" Type="http://schemas.openxmlformats.org/officeDocument/2006/relationships/notesSlide" Target="../notesSlides/notesSlide33.xml"/><Relationship Id="rId5" Type="http://schemas.openxmlformats.org/officeDocument/2006/relationships/slideLayout" Target="../slideLayouts/slideLayout2.xml"/><Relationship Id="rId4" Type="http://schemas.openxmlformats.org/officeDocument/2006/relationships/themeOverride" Target="../theme/themeOverride32.xml"/><Relationship Id="rId3" Type="http://schemas.openxmlformats.org/officeDocument/2006/relationships/tags" Target="../tags/tag146.xml"/><Relationship Id="rId2" Type="http://schemas.openxmlformats.org/officeDocument/2006/relationships/tags" Target="../tags/tag145.xml"/><Relationship Id="rId1" Type="http://schemas.openxmlformats.org/officeDocument/2006/relationships/tags" Target="../tags/tag144.xml"/></Relationships>
</file>

<file path=ppt/slides/_rels/slide36.xml.rels><?xml version="1.0" encoding="UTF-8" standalone="yes"?>
<Relationships xmlns="http://schemas.openxmlformats.org/package/2006/relationships"><Relationship Id="rId9" Type="http://schemas.openxmlformats.org/officeDocument/2006/relationships/themeOverride" Target="../theme/themeOverride33.xml"/><Relationship Id="rId8" Type="http://schemas.openxmlformats.org/officeDocument/2006/relationships/tags" Target="../tags/tag154.xml"/><Relationship Id="rId7" Type="http://schemas.openxmlformats.org/officeDocument/2006/relationships/tags" Target="../tags/tag153.xml"/><Relationship Id="rId6" Type="http://schemas.openxmlformats.org/officeDocument/2006/relationships/tags" Target="../tags/tag152.xml"/><Relationship Id="rId5" Type="http://schemas.openxmlformats.org/officeDocument/2006/relationships/tags" Target="../tags/tag151.xml"/><Relationship Id="rId4" Type="http://schemas.openxmlformats.org/officeDocument/2006/relationships/tags" Target="../tags/tag150.xml"/><Relationship Id="rId3" Type="http://schemas.openxmlformats.org/officeDocument/2006/relationships/tags" Target="../tags/tag149.xml"/><Relationship Id="rId2" Type="http://schemas.openxmlformats.org/officeDocument/2006/relationships/tags" Target="../tags/tag148.xml"/><Relationship Id="rId11" Type="http://schemas.openxmlformats.org/officeDocument/2006/relationships/notesSlide" Target="../notesSlides/notesSlide34.xml"/><Relationship Id="rId10" Type="http://schemas.openxmlformats.org/officeDocument/2006/relationships/slideLayout" Target="../slideLayouts/slideLayout7.xml"/><Relationship Id="rId1" Type="http://schemas.openxmlformats.org/officeDocument/2006/relationships/tags" Target="../tags/tag147.xml"/></Relationships>
</file>

<file path=ppt/slides/_rels/slide37.xml.rels><?xml version="1.0" encoding="UTF-8" standalone="yes"?>
<Relationships xmlns="http://schemas.openxmlformats.org/package/2006/relationships"><Relationship Id="rId4" Type="http://schemas.openxmlformats.org/officeDocument/2006/relationships/notesSlide" Target="../notesSlides/notesSlide35.xml"/><Relationship Id="rId3" Type="http://schemas.openxmlformats.org/officeDocument/2006/relationships/slideLayout" Target="../slideLayouts/slideLayout7.xml"/><Relationship Id="rId2" Type="http://schemas.openxmlformats.org/officeDocument/2006/relationships/tags" Target="../tags/tag156.xml"/><Relationship Id="rId1" Type="http://schemas.openxmlformats.org/officeDocument/2006/relationships/tags" Target="../tags/tag155.xml"/></Relationships>
</file>

<file path=ppt/slides/_rels/slide38.xml.rels><?xml version="1.0" encoding="UTF-8" standalone="yes"?>
<Relationships xmlns="http://schemas.openxmlformats.org/package/2006/relationships"><Relationship Id="rId6" Type="http://schemas.openxmlformats.org/officeDocument/2006/relationships/notesSlide" Target="../notesSlides/notesSlide36.xml"/><Relationship Id="rId5" Type="http://schemas.openxmlformats.org/officeDocument/2006/relationships/slideLayout" Target="../slideLayouts/slideLayout2.xml"/><Relationship Id="rId4" Type="http://schemas.openxmlformats.org/officeDocument/2006/relationships/themeOverride" Target="../theme/themeOverride34.xml"/><Relationship Id="rId3" Type="http://schemas.openxmlformats.org/officeDocument/2006/relationships/tags" Target="../tags/tag159.xml"/><Relationship Id="rId2" Type="http://schemas.openxmlformats.org/officeDocument/2006/relationships/tags" Target="../tags/tag158.xml"/><Relationship Id="rId1" Type="http://schemas.openxmlformats.org/officeDocument/2006/relationships/tags" Target="../tags/tag157.xml"/></Relationships>
</file>

<file path=ppt/slides/_rels/slide39.xml.rels><?xml version="1.0" encoding="UTF-8" standalone="yes"?>
<Relationships xmlns="http://schemas.openxmlformats.org/package/2006/relationships"><Relationship Id="rId6" Type="http://schemas.openxmlformats.org/officeDocument/2006/relationships/notesSlide" Target="../notesSlides/notesSlide37.xml"/><Relationship Id="rId5" Type="http://schemas.openxmlformats.org/officeDocument/2006/relationships/slideLayout" Target="../slideLayouts/slideLayout2.xml"/><Relationship Id="rId4" Type="http://schemas.openxmlformats.org/officeDocument/2006/relationships/themeOverride" Target="../theme/themeOverride35.xml"/><Relationship Id="rId3" Type="http://schemas.openxmlformats.org/officeDocument/2006/relationships/tags" Target="../tags/tag162.xml"/><Relationship Id="rId2" Type="http://schemas.openxmlformats.org/officeDocument/2006/relationships/tags" Target="../tags/tag161.xml"/><Relationship Id="rId1" Type="http://schemas.openxmlformats.org/officeDocument/2006/relationships/tags" Target="../tags/tag160.xml"/></Relationships>
</file>

<file path=ppt/slides/_rels/slide4.xml.rels><?xml version="1.0" encoding="UTF-8" standalone="yes"?>
<Relationships xmlns="http://schemas.openxmlformats.org/package/2006/relationships"><Relationship Id="rId7" Type="http://schemas.openxmlformats.org/officeDocument/2006/relationships/notesSlide" Target="../notesSlides/notesSlide2.xml"/><Relationship Id="rId6" Type="http://schemas.openxmlformats.org/officeDocument/2006/relationships/slideLayout" Target="../slideLayouts/slideLayout12.xml"/><Relationship Id="rId5" Type="http://schemas.openxmlformats.org/officeDocument/2006/relationships/themeOverride" Target="../theme/themeOverride2.xml"/><Relationship Id="rId4" Type="http://schemas.openxmlformats.org/officeDocument/2006/relationships/tags" Target="../tags/tag28.xml"/><Relationship Id="rId3" Type="http://schemas.openxmlformats.org/officeDocument/2006/relationships/image" Target="../media/image1.jpeg"/><Relationship Id="rId2" Type="http://schemas.openxmlformats.org/officeDocument/2006/relationships/tags" Target="../tags/tag27.xml"/><Relationship Id="rId1" Type="http://schemas.openxmlformats.org/officeDocument/2006/relationships/tags" Target="../tags/tag26.xml"/></Relationships>
</file>

<file path=ppt/slides/_rels/slide40.xml.rels><?xml version="1.0" encoding="UTF-8" standalone="yes"?>
<Relationships xmlns="http://schemas.openxmlformats.org/package/2006/relationships"><Relationship Id="rId6" Type="http://schemas.openxmlformats.org/officeDocument/2006/relationships/notesSlide" Target="../notesSlides/notesSlide38.xml"/><Relationship Id="rId5" Type="http://schemas.openxmlformats.org/officeDocument/2006/relationships/slideLayout" Target="../slideLayouts/slideLayout2.xml"/><Relationship Id="rId4" Type="http://schemas.openxmlformats.org/officeDocument/2006/relationships/themeOverride" Target="../theme/themeOverride36.xml"/><Relationship Id="rId3" Type="http://schemas.openxmlformats.org/officeDocument/2006/relationships/tags" Target="../tags/tag165.xml"/><Relationship Id="rId2" Type="http://schemas.openxmlformats.org/officeDocument/2006/relationships/tags" Target="../tags/tag164.xml"/><Relationship Id="rId1" Type="http://schemas.openxmlformats.org/officeDocument/2006/relationships/tags" Target="../tags/tag163.xml"/></Relationships>
</file>

<file path=ppt/slides/_rels/slide41.xml.rels><?xml version="1.0" encoding="UTF-8" standalone="yes"?>
<Relationships xmlns="http://schemas.openxmlformats.org/package/2006/relationships"><Relationship Id="rId6" Type="http://schemas.openxmlformats.org/officeDocument/2006/relationships/notesSlide" Target="../notesSlides/notesSlide39.xml"/><Relationship Id="rId5" Type="http://schemas.openxmlformats.org/officeDocument/2006/relationships/slideLayout" Target="../slideLayouts/slideLayout2.xml"/><Relationship Id="rId4" Type="http://schemas.openxmlformats.org/officeDocument/2006/relationships/themeOverride" Target="../theme/themeOverride37.xml"/><Relationship Id="rId3" Type="http://schemas.openxmlformats.org/officeDocument/2006/relationships/tags" Target="../tags/tag168.xml"/><Relationship Id="rId2" Type="http://schemas.openxmlformats.org/officeDocument/2006/relationships/tags" Target="../tags/tag167.xml"/><Relationship Id="rId1" Type="http://schemas.openxmlformats.org/officeDocument/2006/relationships/tags" Target="../tags/tag166.xml"/></Relationships>
</file>

<file path=ppt/slides/_rels/slide42.xml.rels><?xml version="1.0" encoding="UTF-8" standalone="yes"?>
<Relationships xmlns="http://schemas.openxmlformats.org/package/2006/relationships"><Relationship Id="rId6" Type="http://schemas.openxmlformats.org/officeDocument/2006/relationships/notesSlide" Target="../notesSlides/notesSlide40.xml"/><Relationship Id="rId5" Type="http://schemas.openxmlformats.org/officeDocument/2006/relationships/slideLayout" Target="../slideLayouts/slideLayout12.xml"/><Relationship Id="rId4" Type="http://schemas.openxmlformats.org/officeDocument/2006/relationships/themeOverride" Target="../theme/themeOverride38.xml"/><Relationship Id="rId3" Type="http://schemas.openxmlformats.org/officeDocument/2006/relationships/tags" Target="../tags/tag171.xml"/><Relationship Id="rId2" Type="http://schemas.openxmlformats.org/officeDocument/2006/relationships/tags" Target="../tags/tag170.xml"/><Relationship Id="rId1" Type="http://schemas.openxmlformats.org/officeDocument/2006/relationships/tags" Target="../tags/tag169.xml"/></Relationships>
</file>

<file path=ppt/slides/_rels/slide43.xml.rels><?xml version="1.0" encoding="UTF-8" standalone="yes"?>
<Relationships xmlns="http://schemas.openxmlformats.org/package/2006/relationships"><Relationship Id="rId6" Type="http://schemas.openxmlformats.org/officeDocument/2006/relationships/notesSlide" Target="../notesSlides/notesSlide41.xml"/><Relationship Id="rId5" Type="http://schemas.openxmlformats.org/officeDocument/2006/relationships/slideLayout" Target="../slideLayouts/slideLayout12.xml"/><Relationship Id="rId4" Type="http://schemas.openxmlformats.org/officeDocument/2006/relationships/themeOverride" Target="../theme/themeOverride39.xml"/><Relationship Id="rId3" Type="http://schemas.openxmlformats.org/officeDocument/2006/relationships/tags" Target="../tags/tag174.xml"/><Relationship Id="rId2" Type="http://schemas.openxmlformats.org/officeDocument/2006/relationships/tags" Target="../tags/tag173.xml"/><Relationship Id="rId1" Type="http://schemas.openxmlformats.org/officeDocument/2006/relationships/tags" Target="../tags/tag172.xml"/></Relationships>
</file>

<file path=ppt/slides/_rels/slide44.xml.rels><?xml version="1.0" encoding="UTF-8" standalone="yes"?>
<Relationships xmlns="http://schemas.openxmlformats.org/package/2006/relationships"><Relationship Id="rId6" Type="http://schemas.openxmlformats.org/officeDocument/2006/relationships/notesSlide" Target="../notesSlides/notesSlide42.xml"/><Relationship Id="rId5" Type="http://schemas.openxmlformats.org/officeDocument/2006/relationships/slideLayout" Target="../slideLayouts/slideLayout12.xml"/><Relationship Id="rId4" Type="http://schemas.openxmlformats.org/officeDocument/2006/relationships/themeOverride" Target="../theme/themeOverride40.xml"/><Relationship Id="rId3" Type="http://schemas.openxmlformats.org/officeDocument/2006/relationships/tags" Target="../tags/tag177.xml"/><Relationship Id="rId2" Type="http://schemas.openxmlformats.org/officeDocument/2006/relationships/tags" Target="../tags/tag176.xml"/><Relationship Id="rId1" Type="http://schemas.openxmlformats.org/officeDocument/2006/relationships/tags" Target="../tags/tag175.xml"/></Relationships>
</file>

<file path=ppt/slides/_rels/slide45.xml.rels><?xml version="1.0" encoding="UTF-8" standalone="yes"?>
<Relationships xmlns="http://schemas.openxmlformats.org/package/2006/relationships"><Relationship Id="rId6" Type="http://schemas.openxmlformats.org/officeDocument/2006/relationships/notesSlide" Target="../notesSlides/notesSlide43.xml"/><Relationship Id="rId5" Type="http://schemas.openxmlformats.org/officeDocument/2006/relationships/slideLayout" Target="../slideLayouts/slideLayout12.xml"/><Relationship Id="rId4" Type="http://schemas.openxmlformats.org/officeDocument/2006/relationships/themeOverride" Target="../theme/themeOverride41.xml"/><Relationship Id="rId3" Type="http://schemas.openxmlformats.org/officeDocument/2006/relationships/tags" Target="../tags/tag180.xml"/><Relationship Id="rId2" Type="http://schemas.openxmlformats.org/officeDocument/2006/relationships/tags" Target="../tags/tag179.xml"/><Relationship Id="rId1" Type="http://schemas.openxmlformats.org/officeDocument/2006/relationships/tags" Target="../tags/tag178.xml"/></Relationships>
</file>

<file path=ppt/slides/_rels/slide46.xml.rels><?xml version="1.0" encoding="UTF-8" standalone="yes"?>
<Relationships xmlns="http://schemas.openxmlformats.org/package/2006/relationships"><Relationship Id="rId7" Type="http://schemas.openxmlformats.org/officeDocument/2006/relationships/notesSlide" Target="../notesSlides/notesSlide44.xml"/><Relationship Id="rId6" Type="http://schemas.openxmlformats.org/officeDocument/2006/relationships/slideLayout" Target="../slideLayouts/slideLayout12.xml"/><Relationship Id="rId5" Type="http://schemas.openxmlformats.org/officeDocument/2006/relationships/themeOverride" Target="../theme/themeOverride42.xml"/><Relationship Id="rId4" Type="http://schemas.openxmlformats.org/officeDocument/2006/relationships/tags" Target="../tags/tag184.xml"/><Relationship Id="rId3" Type="http://schemas.openxmlformats.org/officeDocument/2006/relationships/tags" Target="../tags/tag183.xml"/><Relationship Id="rId2" Type="http://schemas.openxmlformats.org/officeDocument/2006/relationships/tags" Target="../tags/tag182.xml"/><Relationship Id="rId1" Type="http://schemas.openxmlformats.org/officeDocument/2006/relationships/tags" Target="../tags/tag181.xml"/></Relationships>
</file>

<file path=ppt/slides/_rels/slide47.xml.rels><?xml version="1.0" encoding="UTF-8" standalone="yes"?>
<Relationships xmlns="http://schemas.openxmlformats.org/package/2006/relationships"><Relationship Id="rId5" Type="http://schemas.openxmlformats.org/officeDocument/2006/relationships/notesSlide" Target="../notesSlides/notesSlide45.xml"/><Relationship Id="rId4" Type="http://schemas.openxmlformats.org/officeDocument/2006/relationships/slideLayout" Target="../slideLayouts/slideLayout26.xml"/><Relationship Id="rId3" Type="http://schemas.openxmlformats.org/officeDocument/2006/relationships/themeOverride" Target="../theme/themeOverride43.xml"/><Relationship Id="rId2" Type="http://schemas.openxmlformats.org/officeDocument/2006/relationships/tags" Target="../tags/tag186.xml"/><Relationship Id="rId1" Type="http://schemas.openxmlformats.org/officeDocument/2006/relationships/tags" Target="../tags/tag185.xml"/></Relationships>
</file>

<file path=ppt/slides/_rels/slide48.xml.rels><?xml version="1.0" encoding="UTF-8" standalone="yes"?>
<Relationships xmlns="http://schemas.openxmlformats.org/package/2006/relationships"><Relationship Id="rId7" Type="http://schemas.openxmlformats.org/officeDocument/2006/relationships/notesSlide" Target="../notesSlides/notesSlide46.xml"/><Relationship Id="rId6" Type="http://schemas.openxmlformats.org/officeDocument/2006/relationships/slideLayout" Target="../slideLayouts/slideLayout31.xml"/><Relationship Id="rId5" Type="http://schemas.openxmlformats.org/officeDocument/2006/relationships/themeOverride" Target="../theme/themeOverride44.xml"/><Relationship Id="rId4" Type="http://schemas.openxmlformats.org/officeDocument/2006/relationships/tags" Target="../tags/tag188.xml"/><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tags" Target="../tags/tag187.xml"/></Relationships>
</file>

<file path=ppt/slides/_rels/slide5.xml.rels><?xml version="1.0" encoding="UTF-8" standalone="yes"?>
<Relationships xmlns="http://schemas.openxmlformats.org/package/2006/relationships"><Relationship Id="rId6" Type="http://schemas.openxmlformats.org/officeDocument/2006/relationships/notesSlide" Target="../notesSlides/notesSlide3.xml"/><Relationship Id="rId5" Type="http://schemas.openxmlformats.org/officeDocument/2006/relationships/slideLayout" Target="../slideLayouts/slideLayout2.xml"/><Relationship Id="rId4" Type="http://schemas.openxmlformats.org/officeDocument/2006/relationships/themeOverride" Target="../theme/themeOverride3.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s>
</file>

<file path=ppt/slides/_rels/slide6.xml.rels><?xml version="1.0" encoding="UTF-8" standalone="yes"?>
<Relationships xmlns="http://schemas.openxmlformats.org/package/2006/relationships"><Relationship Id="rId6" Type="http://schemas.openxmlformats.org/officeDocument/2006/relationships/notesSlide" Target="../notesSlides/notesSlide4.xml"/><Relationship Id="rId5" Type="http://schemas.openxmlformats.org/officeDocument/2006/relationships/slideLayout" Target="../slideLayouts/slideLayout12.xml"/><Relationship Id="rId4" Type="http://schemas.openxmlformats.org/officeDocument/2006/relationships/themeOverride" Target="../theme/themeOverride4.xml"/><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s>
</file>

<file path=ppt/slides/_rels/slide7.xml.rels><?xml version="1.0" encoding="UTF-8" standalone="yes"?>
<Relationships xmlns="http://schemas.openxmlformats.org/package/2006/relationships"><Relationship Id="rId6" Type="http://schemas.openxmlformats.org/officeDocument/2006/relationships/notesSlide" Target="../notesSlides/notesSlide5.xml"/><Relationship Id="rId5" Type="http://schemas.openxmlformats.org/officeDocument/2006/relationships/slideLayout" Target="../slideLayouts/slideLayout2.xml"/><Relationship Id="rId4" Type="http://schemas.openxmlformats.org/officeDocument/2006/relationships/themeOverride" Target="../theme/themeOverride5.xml"/><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s>
</file>

<file path=ppt/slides/_rels/slide8.xml.rels><?xml version="1.0" encoding="UTF-8" standalone="yes"?>
<Relationships xmlns="http://schemas.openxmlformats.org/package/2006/relationships"><Relationship Id="rId8" Type="http://schemas.openxmlformats.org/officeDocument/2006/relationships/notesSlide" Target="../notesSlides/notesSlide6.xml"/><Relationship Id="rId7" Type="http://schemas.openxmlformats.org/officeDocument/2006/relationships/slideLayout" Target="../slideLayouts/slideLayout7.xml"/><Relationship Id="rId6" Type="http://schemas.openxmlformats.org/officeDocument/2006/relationships/tags" Target="../tags/tag43.xml"/><Relationship Id="rId5" Type="http://schemas.openxmlformats.org/officeDocument/2006/relationships/tags" Target="../tags/tag42.xml"/><Relationship Id="rId4" Type="http://schemas.openxmlformats.org/officeDocument/2006/relationships/tags" Target="../tags/tag41.xml"/><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s>
</file>

<file path=ppt/slides/_rels/slide9.xml.rels><?xml version="1.0" encoding="UTF-8" standalone="yes"?>
<Relationships xmlns="http://schemas.openxmlformats.org/package/2006/relationships"><Relationship Id="rId6" Type="http://schemas.openxmlformats.org/officeDocument/2006/relationships/notesSlide" Target="../notesSlides/notesSlide7.xml"/><Relationship Id="rId5" Type="http://schemas.openxmlformats.org/officeDocument/2006/relationships/slideLayout" Target="../slideLayouts/slideLayout2.xml"/><Relationship Id="rId4" Type="http://schemas.openxmlformats.org/officeDocument/2006/relationships/themeOverride" Target="../theme/themeOverride6.xml"/><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3074" name="标题 3073"/>
          <p:cNvSpPr>
            <a:spLocks noGrp="1"/>
          </p:cNvSpPr>
          <p:nvPr>
            <p:ph type="ctrTitle" hasCustomPrompt="1"/>
          </p:nvPr>
        </p:nvSpPr>
        <p:spPr>
          <a:xfrm>
            <a:off x="577850" y="1289050"/>
            <a:ext cx="7772400" cy="1470025"/>
          </a:xfrm>
        </p:spPr>
        <p:txBody>
          <a:bodyPr anchor="ctr">
            <a:noAutofit/>
          </a:bodyPr>
          <a:p>
            <a:pPr marL="0" marR="0" indent="0" algn="ctr" defTabSz="914400" rtl="0" eaLnBrk="1" fontAlgn="base" latinLnBrk="0" hangingPunct="1">
              <a:lnSpc>
                <a:spcPct val="150000"/>
              </a:lnSpc>
              <a:spcBef>
                <a:spcPct val="0"/>
              </a:spcBef>
              <a:spcAft>
                <a:spcPct val="0"/>
              </a:spcAft>
              <a:buClrTx/>
              <a:buSzTx/>
              <a:buFontTx/>
              <a:buNone/>
            </a:pPr>
            <a:r>
              <a:rPr kumimoji="0" lang="zh-CN" sz="4800" b="1" i="0" u="none" strike="noStrike" kern="1200" cap="none" spc="0" normalizeH="0" baseline="0" noProof="1">
                <a:solidFill>
                  <a:schemeClr val="accent2"/>
                </a:solidFill>
                <a:effectLst>
                  <a:outerShdw blurRad="38100" dist="25400" dir="5400000" algn="ctr" rotWithShape="0">
                    <a:srgbClr val="6E747A">
                      <a:alpha val="43000"/>
                    </a:srgbClr>
                  </a:outerShdw>
                </a:effectLst>
                <a:latin typeface="+mj-ea"/>
                <a:ea typeface="+mj-ea"/>
                <a:cs typeface="+mj-ea"/>
              </a:rPr>
              <a:t>促进民营企业高质量发展之</a:t>
            </a:r>
            <a:br>
              <a:rPr lang="zh-CN" sz="4800" b="1" strike="noStrike" kern="1200" baseline="0" noProof="1">
                <a:solidFill>
                  <a:schemeClr val="accent2"/>
                </a:solidFill>
                <a:effectLst>
                  <a:outerShdw blurRad="38100" dist="25400" dir="5400000" algn="ctr" rotWithShape="0">
                    <a:srgbClr val="6E747A">
                      <a:alpha val="43000"/>
                    </a:srgbClr>
                  </a:outerShdw>
                </a:effectLst>
                <a:latin typeface="+mj-ea"/>
                <a:cs typeface="+mj-ea"/>
              </a:rPr>
            </a:br>
            <a:r>
              <a:rPr kumimoji="0" lang="zh-CN" sz="4800" b="1" i="0" u="none" strike="noStrike" kern="1200" cap="none" spc="0" normalizeH="0" baseline="0" noProof="1">
                <a:solidFill>
                  <a:schemeClr val="accent2"/>
                </a:solidFill>
                <a:effectLst>
                  <a:outerShdw blurRad="38100" dist="25400" dir="5400000" algn="ctr" rotWithShape="0">
                    <a:srgbClr val="6E747A">
                      <a:alpha val="43000"/>
                    </a:srgbClr>
                  </a:outerShdw>
                </a:effectLst>
                <a:latin typeface="+mj-ea"/>
                <a:ea typeface="+mj-ea"/>
                <a:cs typeface="+mj-ea"/>
              </a:rPr>
              <a:t>法律实战讲堂</a:t>
            </a:r>
            <a:endParaRPr kumimoji="0" lang="zh-CN" sz="4800" b="1" i="0" u="none" strike="noStrike" kern="1200" cap="none" spc="0" normalizeH="0" baseline="0" noProof="1">
              <a:solidFill>
                <a:schemeClr val="accent2"/>
              </a:solidFill>
              <a:effectLst>
                <a:outerShdw blurRad="38100" dist="25400" dir="5400000" algn="ctr" rotWithShape="0">
                  <a:srgbClr val="6E747A">
                    <a:alpha val="43000"/>
                  </a:srgbClr>
                </a:outerShdw>
              </a:effectLst>
              <a:latin typeface="+mj-ea"/>
              <a:ea typeface="+mj-ea"/>
              <a:cs typeface="+mj-ea"/>
            </a:endParaRPr>
          </a:p>
        </p:txBody>
      </p:sp>
      <p:sp>
        <p:nvSpPr>
          <p:cNvPr id="3075" name="副标题 3074"/>
          <p:cNvSpPr>
            <a:spLocks noGrp="1"/>
          </p:cNvSpPr>
          <p:nvPr>
            <p:ph type="subTitle" idx="1"/>
          </p:nvPr>
        </p:nvSpPr>
        <p:spPr>
          <a:xfrm>
            <a:off x="1371600" y="3689350"/>
            <a:ext cx="6400800" cy="901700"/>
          </a:xfrm>
        </p:spPr>
        <p:txBody>
          <a:bodyPr>
            <a:normAutofit lnSpcReduction="20000"/>
          </a:bodyPr>
          <a:p>
            <a:pPr marL="0" marR="0" indent="0" algn="ctr" defTabSz="914400" rtl="0" eaLnBrk="1" fontAlgn="base" latinLnBrk="0" hangingPunct="1">
              <a:lnSpc>
                <a:spcPct val="90000"/>
              </a:lnSpc>
              <a:spcBef>
                <a:spcPts val="750"/>
              </a:spcBef>
              <a:spcAft>
                <a:spcPct val="0"/>
              </a:spcAft>
              <a:buClrTx/>
              <a:buSzTx/>
              <a:buFont typeface="Arial" panose="020B0604020202020204" pitchFamily="34" charset="0"/>
              <a:buNone/>
            </a:pPr>
            <a:r>
              <a:rPr kumimoji="0" lang="zh-CN" altLang="en-US" sz="2000" b="1" i="0" u="none" strike="noStrike" kern="1200" cap="none" spc="0" normalizeH="0" baseline="0" noProof="1">
                <a:solidFill>
                  <a:schemeClr val="tx1"/>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rPr>
              <a:t>贺冬</a:t>
            </a:r>
            <a:endParaRPr kumimoji="0" lang="zh-CN" altLang="en-US" sz="2000" b="1" i="0" u="none" strike="noStrike" kern="1200" cap="none" spc="0" normalizeH="0" baseline="0" noProof="1">
              <a:solidFill>
                <a:schemeClr val="tx1"/>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endParaRPr>
          </a:p>
          <a:p>
            <a:pPr marL="0" marR="0" indent="0" algn="ctr" defTabSz="914400" rtl="0" eaLnBrk="1" fontAlgn="base" latinLnBrk="0" hangingPunct="1">
              <a:lnSpc>
                <a:spcPct val="90000"/>
              </a:lnSpc>
              <a:spcBef>
                <a:spcPts val="750"/>
              </a:spcBef>
              <a:spcAft>
                <a:spcPct val="0"/>
              </a:spcAft>
              <a:buClrTx/>
              <a:buSzTx/>
              <a:buFont typeface="Arial" panose="020B0604020202020204" pitchFamily="34" charset="0"/>
              <a:buNone/>
            </a:pPr>
            <a:r>
              <a:rPr kumimoji="0" lang="zh-CN" altLang="en-US" sz="2000" b="1" i="0" u="none" strike="noStrike" kern="1200" cap="none" spc="0" normalizeH="0" baseline="0" noProof="1">
                <a:solidFill>
                  <a:schemeClr val="tx1"/>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rPr>
              <a:t>江苏致达律师事务所</a:t>
            </a:r>
            <a:r>
              <a:rPr kumimoji="0" lang="zh-CN" altLang="en-US" sz="3200" b="1" i="0" u="none" strike="noStrike" kern="1200" cap="none" spc="0" normalizeH="0" baseline="0" noProof="1">
                <a:solidFill>
                  <a:schemeClr val="tx1"/>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rPr>
              <a:t> </a:t>
            </a:r>
            <a:endParaRPr kumimoji="0" lang="zh-CN" altLang="en-US" sz="3600" b="1" i="0" u="none" strike="noStrike" kern="1200" cap="none" spc="0" normalizeH="0" baseline="0" noProof="1">
              <a:solidFill>
                <a:schemeClr val="tx1"/>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endParaRPr>
          </a:p>
          <a:p>
            <a:pPr marL="0" marR="0" indent="0" algn="l" defTabSz="914400" rtl="0" eaLnBrk="1" fontAlgn="base" latinLnBrk="0" hangingPunct="1">
              <a:lnSpc>
                <a:spcPct val="90000"/>
              </a:lnSpc>
              <a:spcBef>
                <a:spcPts val="750"/>
              </a:spcBef>
              <a:spcAft>
                <a:spcPct val="0"/>
              </a:spcAft>
              <a:buClrTx/>
              <a:buSzTx/>
              <a:buFont typeface="Arial" panose="020B0604020202020204" pitchFamily="34" charset="0"/>
              <a:buNone/>
            </a:pPr>
            <a:endParaRPr kumimoji="0" lang="zh-CN" altLang="en-US" sz="3600" b="1" i="0" u="none" strike="noStrike" kern="1200" cap="none" spc="0" normalizeH="0" baseline="0" noProof="1">
              <a:solidFill>
                <a:schemeClr val="tx1"/>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endParaRPr>
          </a:p>
        </p:txBody>
      </p:sp>
      <p:sp>
        <p:nvSpPr>
          <p:cNvPr id="3" name="文本框 2"/>
          <p:cNvSpPr txBox="1"/>
          <p:nvPr/>
        </p:nvSpPr>
        <p:spPr>
          <a:xfrm>
            <a:off x="3902075" y="5986463"/>
            <a:ext cx="1449388" cy="368300"/>
          </a:xfrm>
          <a:prstGeom prst="rect">
            <a:avLst/>
          </a:prstGeom>
          <a:noFill/>
        </p:spPr>
        <p:txBody>
          <a:bodyPr wrap="none" rtlCol="0" anchor="t">
            <a:spAutoFit/>
          </a:bodyPr>
          <a:p>
            <a:pPr defTabSz="914400">
              <a:buSzPct val="100000"/>
            </a:pPr>
            <a:r>
              <a:rPr lang="zh-CN" b="1" noProof="1">
                <a:solidFill>
                  <a:schemeClr val="bg1"/>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sym typeface="+mn-ea"/>
              </a:rPr>
              <a:t>总</a:t>
            </a:r>
            <a:r>
              <a:rPr lang="en-US" altLang="zh-CN" b="1" noProof="1">
                <a:solidFill>
                  <a:schemeClr val="bg1"/>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sym typeface="+mn-ea"/>
              </a:rPr>
              <a:t>12</a:t>
            </a:r>
            <a:r>
              <a:rPr lang="zh-CN" altLang="en-US" b="1" noProof="1">
                <a:solidFill>
                  <a:schemeClr val="bg1"/>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sym typeface="+mn-ea"/>
              </a:rPr>
              <a:t>第</a:t>
            </a:r>
            <a:r>
              <a:rPr lang="en-US" altLang="zh-CN" b="1" noProof="1">
                <a:solidFill>
                  <a:schemeClr val="bg1"/>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sym typeface="+mn-ea"/>
              </a:rPr>
              <a:t>(1)</a:t>
            </a:r>
            <a:r>
              <a:rPr lang="zh-CN" altLang="en-US" b="1" noProof="1">
                <a:solidFill>
                  <a:schemeClr val="bg1"/>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sym typeface="+mn-ea"/>
              </a:rPr>
              <a:t>期</a:t>
            </a:r>
            <a:endParaRPr lang="zh-CN" altLang="en-US" b="1" noProof="1">
              <a:solidFill>
                <a:schemeClr val="bg1"/>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sym typeface="+mn-ea"/>
            </a:endParaRPr>
          </a:p>
        </p:txBody>
      </p:sp>
      <p:sp>
        <p:nvSpPr>
          <p:cNvPr id="34821" name="灯片编号占位符 1"/>
          <p:cNvSpPr>
            <a:spLocks noGrp="1"/>
          </p:cNvSpPr>
          <p:nvPr>
            <p:ph type="sldNum" sz="quarter" idx="12"/>
          </p:nvPr>
        </p:nvSpPr>
        <p:spPr>
          <a:noFill/>
          <a:ln>
            <a:noFill/>
          </a:ln>
        </p:spPr>
        <p:txBody>
          <a:bodyPr lIns="90000" tIns="46800" rIns="90000" bIns="4680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a:fld id="{9A0DB2DC-4C9A-4742-B13C-FB6460FD3503}" type="slidenum">
              <a:rPr lang="zh-CN" altLang="en-US" sz="900">
                <a:solidFill>
                  <a:srgbClr val="7F7F7F"/>
                </a:solidFill>
                <a:latin typeface="Arial" panose="020B0604020202020204" pitchFamily="34" charset="0"/>
                <a:ea typeface="宋体" panose="02010600030101010101" pitchFamily="2" charset="-122"/>
              </a:rPr>
            </a:fld>
            <a:endParaRPr lang="zh-CN" altLang="en-US" sz="900">
              <a:solidFill>
                <a:srgbClr val="7F7F7F"/>
              </a:solidFill>
              <a:latin typeface="Arial" panose="020B0604020202020204" pitchFamily="34" charset="0"/>
              <a:ea typeface="宋体" panose="02010600030101010101" pitchFamily="2" charset="-122"/>
            </a:endParaRP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1" name="标题 1"/>
          <p:cNvSpPr>
            <a:spLocks noGrp="1"/>
          </p:cNvSpPr>
          <p:nvPr>
            <p:ph type="title"/>
            <p:custDataLst>
              <p:tags r:id="rId1"/>
            </p:custDataLst>
          </p:nvPr>
        </p:nvSpPr>
        <p:spPr>
          <a:ln/>
        </p:spPr>
        <p:txBody>
          <a:bodyPr vert="horz" wrap="square" lIns="68580" tIns="34290" rIns="68580" bIns="34290" anchor="ctr"/>
          <a:p>
            <a:r>
              <a:rPr lang="zh-CN" altLang="en-US" b="1" dirty="0"/>
              <a:t>非全日制</a:t>
            </a:r>
            <a:endParaRPr lang="zh-CN" altLang="en-US" b="1" dirty="0"/>
          </a:p>
        </p:txBody>
      </p:sp>
      <p:sp>
        <p:nvSpPr>
          <p:cNvPr id="3" name="内容占位符 2"/>
          <p:cNvSpPr>
            <a:spLocks noGrp="1"/>
          </p:cNvSpPr>
          <p:nvPr>
            <p:ph idx="1"/>
            <p:custDataLst>
              <p:tags r:id="rId2"/>
            </p:custDataLst>
          </p:nvPr>
        </p:nvSpPr>
        <p:spPr>
          <a:xfrm>
            <a:off x="628650" y="1825625"/>
            <a:ext cx="7469188" cy="4351338"/>
          </a:xfrm>
        </p:spPr>
        <p:txBody>
          <a:bodyPr>
            <a:normAutofit/>
          </a:bodyPr>
          <a:lstStyle/>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2800" b="1" i="0" u="none" strike="noStrike" kern="1200" cap="none" spc="0" normalizeH="0" baseline="0" noProof="1" dirty="0">
                <a:solidFill>
                  <a:schemeClr val="tx1"/>
                </a:solidFill>
                <a:latin typeface="+mn-lt"/>
                <a:ea typeface="+mn-ea"/>
                <a:cs typeface="+mn-cs"/>
              </a:rPr>
              <a:t>概念</a:t>
            </a:r>
            <a:r>
              <a:rPr kumimoji="0" lang="zh-CN" altLang="en-US" sz="2800" b="0" i="0" u="none" strike="noStrike" kern="1200" cap="none" spc="0" normalizeH="0" baseline="0" noProof="1" dirty="0">
                <a:solidFill>
                  <a:schemeClr val="tx1"/>
                </a:solidFill>
                <a:latin typeface="+mn-lt"/>
                <a:ea typeface="+mn-ea"/>
                <a:cs typeface="+mn-cs"/>
              </a:rPr>
              <a:t>：指</a:t>
            </a:r>
            <a:r>
              <a:rPr kumimoji="0" lang="zh-CN" altLang="en-US" sz="2800" b="1" i="0" u="none" strike="noStrike" kern="1200" cap="none" spc="0" normalizeH="0" baseline="0" noProof="1" dirty="0">
                <a:solidFill>
                  <a:schemeClr val="accent1"/>
                </a:solidFill>
                <a:effectLst/>
                <a:latin typeface="+mn-lt"/>
                <a:ea typeface="+mn-ea"/>
                <a:cs typeface="+mn-cs"/>
              </a:rPr>
              <a:t>以</a:t>
            </a:r>
            <a:r>
              <a:rPr kumimoji="0" lang="zh-CN" altLang="en-US" sz="28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小时计酬</a:t>
            </a:r>
            <a:r>
              <a:rPr kumimoji="0" lang="zh-CN" altLang="en-US" sz="2800" b="0" i="0" u="none" strike="noStrike" kern="1200" cap="none" spc="0" normalizeH="0" baseline="0" noProof="1" dirty="0">
                <a:solidFill>
                  <a:schemeClr val="tx1"/>
                </a:solidFill>
                <a:latin typeface="+mn-lt"/>
                <a:ea typeface="+mn-ea"/>
                <a:cs typeface="+mn-cs"/>
              </a:rPr>
              <a:t>为主，劳动者在同一企业一般平均每日工作时间</a:t>
            </a:r>
            <a:r>
              <a:rPr kumimoji="0" lang="zh-CN" altLang="en-US" sz="2800" b="1" i="0" u="none" strike="noStrike" kern="1200" cap="none" spc="0" normalizeH="0" baseline="0" noProof="1" dirty="0">
                <a:solidFill>
                  <a:schemeClr val="accent1"/>
                </a:solidFill>
                <a:effectLst/>
                <a:latin typeface="+mn-lt"/>
                <a:ea typeface="+mn-ea"/>
                <a:cs typeface="+mn-cs"/>
              </a:rPr>
              <a:t>不超过四小时</a:t>
            </a:r>
            <a:r>
              <a:rPr kumimoji="0" lang="zh-CN" altLang="en-US" sz="2800" b="0" i="0" u="none" strike="noStrike" kern="1200" cap="none" spc="0" normalizeH="0" baseline="0" noProof="1" dirty="0">
                <a:solidFill>
                  <a:schemeClr val="tx1"/>
                </a:solidFill>
                <a:latin typeface="+mn-lt"/>
                <a:ea typeface="+mn-ea"/>
                <a:cs typeface="+mn-cs"/>
              </a:rPr>
              <a:t>，每周工作时间累计</a:t>
            </a:r>
            <a:r>
              <a:rPr kumimoji="0" lang="zh-CN" altLang="en-US" sz="28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不超过二十四小时</a:t>
            </a:r>
            <a:r>
              <a:rPr kumimoji="0" lang="zh-CN" altLang="en-US" sz="2800" b="0" i="0" u="none" strike="noStrike" kern="1200" cap="none" spc="0" normalizeH="0" baseline="0" noProof="1" dirty="0">
                <a:solidFill>
                  <a:schemeClr val="tx1"/>
                </a:solidFill>
                <a:latin typeface="+mn-lt"/>
                <a:ea typeface="+mn-ea"/>
                <a:cs typeface="+mn-cs"/>
              </a:rPr>
              <a:t>的用工形式。非全日制用工是一种更为灵活的用工模式。</a:t>
            </a:r>
            <a:endParaRPr kumimoji="0" lang="zh-CN" altLang="en-US" sz="2800" b="0" i="0" u="none" strike="noStrike" kern="1200" cap="none" spc="0" normalizeH="0" baseline="0" noProof="1" dirty="0">
              <a:solidFill>
                <a:schemeClr val="tx1"/>
              </a:solidFill>
              <a:latin typeface="+mn-lt"/>
              <a:ea typeface="+mn-ea"/>
              <a:cs typeface="+mn-cs"/>
            </a:endParaRPr>
          </a:p>
        </p:txBody>
      </p:sp>
      <p:sp>
        <p:nvSpPr>
          <p:cNvPr id="51203" name="灯片编号占位符 1"/>
          <p:cNvSpPr>
            <a:spLocks noGrp="1"/>
          </p:cNvSpPr>
          <p:nvPr>
            <p:ph type="sldNum" sz="quarter" idx="12"/>
          </p:nvPr>
        </p:nvSpPr>
        <p:spPr>
          <a:noFill/>
          <a:ln>
            <a:noFill/>
          </a:ln>
        </p:spPr>
        <p:txBody>
          <a:bodyPr lIns="90000" tIns="46800" rIns="90000" bIns="4680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a:fld id="{9A0DB2DC-4C9A-4742-B13C-FB6460FD3503}" type="slidenum">
              <a:rPr lang="zh-CN" altLang="en-US" sz="900">
                <a:solidFill>
                  <a:srgbClr val="7F7F7F"/>
                </a:solidFill>
              </a:rPr>
            </a:fld>
            <a:endParaRPr lang="zh-CN" altLang="en-US" sz="900">
              <a:solidFill>
                <a:srgbClr val="7F7F7F"/>
              </a:solidFill>
            </a:endParaRPr>
          </a:p>
        </p:txBody>
      </p:sp>
    </p:spTree>
    <p:custDataLst>
      <p:tags r:id="rId3"/>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249" name="标题 1"/>
          <p:cNvSpPr>
            <a:spLocks noGrp="1"/>
          </p:cNvSpPr>
          <p:nvPr>
            <p:ph type="title"/>
            <p:custDataLst>
              <p:tags r:id="rId1"/>
            </p:custDataLst>
          </p:nvPr>
        </p:nvSpPr>
        <p:spPr>
          <a:ln/>
        </p:spPr>
        <p:txBody>
          <a:bodyPr vert="horz" wrap="square" lIns="68580" tIns="34290" rIns="68580" bIns="34290" anchor="ctr"/>
          <a:p>
            <a:r>
              <a:rPr lang="zh-CN" altLang="en-US" dirty="0"/>
              <a:t>劳务派遣</a:t>
            </a:r>
            <a:endParaRPr lang="zh-CN" altLang="en-US" dirty="0"/>
          </a:p>
        </p:txBody>
      </p:sp>
      <p:sp>
        <p:nvSpPr>
          <p:cNvPr id="53250" name="内容占位符 2"/>
          <p:cNvSpPr>
            <a:spLocks noGrp="1"/>
          </p:cNvSpPr>
          <p:nvPr>
            <p:ph idx="1"/>
            <p:custDataLst>
              <p:tags r:id="rId2"/>
            </p:custDataLst>
          </p:nvPr>
        </p:nvSpPr>
        <p:spPr>
          <a:ln/>
        </p:spPr>
        <p:txBody>
          <a:bodyPr vert="horz" lIns="90000" tIns="46800" rIns="90000" bIns="46800" anchor="t"/>
          <a:p>
            <a:pPr marL="0" indent="0" algn="just" defTabSz="685165" fontAlgn="base">
              <a:lnSpc>
                <a:spcPct val="120000"/>
              </a:lnSpc>
              <a:spcAft>
                <a:spcPct val="0"/>
              </a:spcAft>
              <a:buClrTx/>
              <a:buSzTx/>
              <a:buNone/>
            </a:pPr>
            <a:r>
              <a:rPr lang="zh-CN" altLang="en-US" b="1" kern="1200" baseline="0" dirty="0">
                <a:latin typeface="+mn-lt"/>
                <a:ea typeface="+mn-ea"/>
                <a:cs typeface="+mn-cs"/>
              </a:rPr>
              <a:t>概念：</a:t>
            </a:r>
            <a:r>
              <a:rPr lang="zh-CN" altLang="en-US" kern="1200" baseline="0" dirty="0">
                <a:latin typeface="+mn-lt"/>
                <a:ea typeface="+mn-ea"/>
                <a:cs typeface="+mn-cs"/>
              </a:rPr>
              <a:t>指有从事劳务派遣资格的派遣单位根据与用人单位的</a:t>
            </a:r>
            <a:r>
              <a:rPr lang="zh-CN" altLang="en-US" b="1" kern="1200" baseline="0" dirty="0">
                <a:solidFill>
                  <a:schemeClr val="accent1"/>
                </a:solidFill>
                <a:latin typeface="+mn-lt"/>
                <a:ea typeface="+mn-ea"/>
                <a:cs typeface="+mn-cs"/>
              </a:rPr>
              <a:t>劳务派遣协议</a:t>
            </a:r>
            <a:r>
              <a:rPr lang="zh-CN" altLang="en-US" kern="1200" baseline="0" dirty="0">
                <a:latin typeface="+mn-lt"/>
                <a:ea typeface="+mn-ea"/>
                <a:cs typeface="+mn-cs"/>
              </a:rPr>
              <a:t>，按照企业的要求将与自己签订</a:t>
            </a:r>
            <a:r>
              <a:rPr lang="zh-CN" altLang="en-US" b="1" kern="1200" baseline="0" dirty="0">
                <a:solidFill>
                  <a:schemeClr val="accent1"/>
                </a:solidFill>
                <a:latin typeface="+mn-lt"/>
                <a:ea typeface="+mn-ea"/>
                <a:cs typeface="+mn-cs"/>
              </a:rPr>
              <a:t>劳动合同</a:t>
            </a:r>
            <a:r>
              <a:rPr lang="zh-CN" altLang="en-US" kern="1200" baseline="0" dirty="0">
                <a:latin typeface="+mn-lt"/>
                <a:ea typeface="+mn-ea"/>
                <a:cs typeface="+mn-cs"/>
              </a:rPr>
              <a:t>的劳动者派遣到用人单位，在用人单位的组织、监督、管理之下从事劳动，完成劳动力与生产资料的结合，劳动合同存在于派遣单位与劳动者之间，但劳动给付却发生在劳动者与用人单位之间的一种特殊用工制度。</a:t>
            </a:r>
            <a:endParaRPr lang="zh-CN" altLang="en-US" kern="1200" baseline="0" dirty="0">
              <a:latin typeface="+mn-lt"/>
              <a:ea typeface="+mn-ea"/>
              <a:cs typeface="+mn-cs"/>
            </a:endParaRPr>
          </a:p>
          <a:p>
            <a:pPr marL="0" indent="0" algn="just" defTabSz="685165" fontAlgn="base">
              <a:lnSpc>
                <a:spcPct val="120000"/>
              </a:lnSpc>
              <a:spcAft>
                <a:spcPct val="0"/>
              </a:spcAft>
              <a:buClrTx/>
              <a:buSzTx/>
              <a:buNone/>
            </a:pPr>
            <a:endParaRPr lang="zh-CN" altLang="en-US" kern="1200" baseline="0" dirty="0">
              <a:latin typeface="+mn-lt"/>
              <a:ea typeface="+mn-ea"/>
              <a:cs typeface="+mn-cs"/>
            </a:endParaRPr>
          </a:p>
        </p:txBody>
      </p:sp>
      <p:sp>
        <p:nvSpPr>
          <p:cNvPr id="53251" name="灯片编号占位符 1"/>
          <p:cNvSpPr>
            <a:spLocks noGrp="1"/>
          </p:cNvSpPr>
          <p:nvPr>
            <p:ph type="sldNum" sz="quarter" idx="12"/>
          </p:nvPr>
        </p:nvSpPr>
        <p:spPr>
          <a:noFill/>
          <a:ln>
            <a:noFill/>
          </a:ln>
        </p:spPr>
        <p:txBody>
          <a:bodyPr lIns="90000" tIns="46800" rIns="90000" bIns="4680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a:fld id="{9A0DB2DC-4C9A-4742-B13C-FB6460FD3503}" type="slidenum">
              <a:rPr lang="zh-CN" altLang="en-US" sz="900">
                <a:solidFill>
                  <a:srgbClr val="7F7F7F"/>
                </a:solidFill>
              </a:rPr>
            </a:fld>
            <a:endParaRPr lang="zh-CN" altLang="en-US" sz="900">
              <a:solidFill>
                <a:srgbClr val="7F7F7F"/>
              </a:solidFill>
            </a:endParaRPr>
          </a:p>
        </p:txBody>
      </p:sp>
    </p:spTree>
    <p:custDataLst>
      <p:tags r:id="rId3"/>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297" name="标题 1"/>
          <p:cNvSpPr>
            <a:spLocks noGrp="1"/>
          </p:cNvSpPr>
          <p:nvPr>
            <p:ph type="title"/>
            <p:custDataLst>
              <p:tags r:id="rId1"/>
            </p:custDataLst>
          </p:nvPr>
        </p:nvSpPr>
        <p:spPr>
          <a:ln/>
        </p:spPr>
        <p:txBody>
          <a:bodyPr vert="horz" wrap="square" lIns="68580" tIns="34290" rIns="68580" bIns="34290" anchor="ctr"/>
          <a:p>
            <a:r>
              <a:rPr lang="zh-CN" altLang="en-US" dirty="0"/>
              <a:t>劳务外包</a:t>
            </a:r>
            <a:endParaRPr lang="zh-CN" altLang="en-US" dirty="0"/>
          </a:p>
        </p:txBody>
      </p:sp>
      <p:sp>
        <p:nvSpPr>
          <p:cNvPr id="55298" name="内容占位符 2"/>
          <p:cNvSpPr>
            <a:spLocks noGrp="1"/>
          </p:cNvSpPr>
          <p:nvPr>
            <p:ph idx="1"/>
            <p:custDataLst>
              <p:tags r:id="rId2"/>
            </p:custDataLst>
          </p:nvPr>
        </p:nvSpPr>
        <p:spPr>
          <a:xfrm>
            <a:off x="628650" y="1690688"/>
            <a:ext cx="7886700" cy="4351337"/>
          </a:xfrm>
          <a:ln/>
        </p:spPr>
        <p:txBody>
          <a:bodyPr vert="horz" lIns="90000" tIns="46800" rIns="90000" bIns="46800" anchor="t"/>
          <a:p>
            <a:pPr algn="just" defTabSz="685165" fontAlgn="base">
              <a:lnSpc>
                <a:spcPct val="120000"/>
              </a:lnSpc>
            </a:pPr>
            <a:r>
              <a:rPr lang="zh-CN" altLang="en-US" b="1" kern="1200" dirty="0">
                <a:latin typeface="+mn-lt"/>
                <a:ea typeface="+mn-ea"/>
                <a:cs typeface="+mn-cs"/>
              </a:rPr>
              <a:t>概念</a:t>
            </a:r>
            <a:r>
              <a:rPr lang="zh-CN" altLang="en-US" kern="1200" dirty="0">
                <a:latin typeface="+mn-lt"/>
                <a:ea typeface="+mn-ea"/>
                <a:cs typeface="+mn-cs"/>
              </a:rPr>
              <a:t>：劳务外包是指企业将其部分业务或职能工作</a:t>
            </a:r>
            <a:r>
              <a:rPr lang="zh-CN" altLang="en-US" b="1" kern="1200" dirty="0">
                <a:solidFill>
                  <a:schemeClr val="accent1"/>
                </a:solidFill>
                <a:latin typeface="+mn-lt"/>
                <a:ea typeface="+mn-ea"/>
                <a:cs typeface="+mn-cs"/>
              </a:rPr>
              <a:t>发包</a:t>
            </a:r>
            <a:r>
              <a:rPr lang="zh-CN" altLang="en-US" kern="1200" dirty="0">
                <a:latin typeface="+mn-lt"/>
                <a:ea typeface="+mn-ea"/>
                <a:cs typeface="+mn-cs"/>
              </a:rPr>
              <a:t>给相关机构，由该机构自行安排人员按照企业要求完成相应业务和工作。</a:t>
            </a:r>
            <a:endParaRPr lang="zh-CN" altLang="en-US" kern="1200" dirty="0">
              <a:latin typeface="+mn-lt"/>
              <a:ea typeface="+mn-ea"/>
              <a:cs typeface="+mn-cs"/>
            </a:endParaRPr>
          </a:p>
          <a:p>
            <a:pPr algn="just" defTabSz="685165" fontAlgn="base">
              <a:lnSpc>
                <a:spcPct val="120000"/>
              </a:lnSpc>
            </a:pPr>
            <a:r>
              <a:rPr lang="zh-CN" altLang="en-US" kern="1200" dirty="0">
                <a:latin typeface="+mn-lt"/>
                <a:ea typeface="+mn-ea"/>
                <a:cs typeface="+mn-cs"/>
              </a:rPr>
              <a:t>和传统劳务派遣不同，外包企业是独立运营、独立管理，与发包企业之间按照合同承担权利义务，</a:t>
            </a:r>
            <a:r>
              <a:rPr lang="zh-CN" altLang="en-US" b="1" kern="1200" dirty="0">
                <a:solidFill>
                  <a:schemeClr val="accent1"/>
                </a:solidFill>
                <a:latin typeface="+mn-lt"/>
                <a:ea typeface="+mn-ea"/>
                <a:cs typeface="+mn-cs"/>
              </a:rPr>
              <a:t>发包企业不再对外包企业员工承担连带责任</a:t>
            </a:r>
            <a:r>
              <a:rPr lang="zh-CN" altLang="en-US" kern="1200" dirty="0">
                <a:latin typeface="+mn-lt"/>
                <a:ea typeface="+mn-ea"/>
                <a:cs typeface="+mn-cs"/>
              </a:rPr>
              <a:t>， 外包企业的用工方式保留劳务派遣的优点，又巧妙规避劳动法律法规对劳务派遣用工的限制，能够降低用工成本，规避、转移发包主体劳动风险，开始逐步被企业所接受。</a:t>
            </a:r>
            <a:endParaRPr lang="zh-CN" altLang="en-US" kern="1200" dirty="0">
              <a:latin typeface="+mn-lt"/>
              <a:ea typeface="+mn-ea"/>
              <a:cs typeface="+mn-cs"/>
            </a:endParaRPr>
          </a:p>
        </p:txBody>
      </p:sp>
      <p:sp>
        <p:nvSpPr>
          <p:cNvPr id="55299" name="灯片编号占位符 1"/>
          <p:cNvSpPr>
            <a:spLocks noGrp="1"/>
          </p:cNvSpPr>
          <p:nvPr>
            <p:ph type="sldNum" sz="quarter" idx="12"/>
          </p:nvPr>
        </p:nvSpPr>
        <p:spPr>
          <a:noFill/>
          <a:ln>
            <a:noFill/>
          </a:ln>
        </p:spPr>
        <p:txBody>
          <a:bodyPr lIns="90000" tIns="46800" rIns="90000" bIns="4680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a:fld id="{9A0DB2DC-4C9A-4742-B13C-FB6460FD3503}" type="slidenum">
              <a:rPr lang="zh-CN" altLang="en-US" sz="900">
                <a:solidFill>
                  <a:srgbClr val="7F7F7F"/>
                </a:solidFill>
              </a:rPr>
            </a:fld>
            <a:endParaRPr lang="zh-CN" altLang="en-US" sz="900">
              <a:solidFill>
                <a:srgbClr val="7F7F7F"/>
              </a:solidFill>
            </a:endParaRPr>
          </a:p>
        </p:txBody>
      </p:sp>
    </p:spTree>
    <p:custDataLst>
      <p:tags r:id="rId3"/>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7345" name="标题 1"/>
          <p:cNvSpPr>
            <a:spLocks noGrp="1"/>
          </p:cNvSpPr>
          <p:nvPr>
            <p:ph type="title"/>
            <p:custDataLst>
              <p:tags r:id="rId1"/>
            </p:custDataLst>
          </p:nvPr>
        </p:nvSpPr>
        <p:spPr>
          <a:ln/>
        </p:spPr>
        <p:txBody>
          <a:bodyPr vert="horz" wrap="square" lIns="68580" tIns="34290" rIns="68580" bIns="34290" anchor="ctr"/>
          <a:p>
            <a:r>
              <a:rPr lang="zh-CN" altLang="en-US" sz="2800" dirty="0"/>
              <a:t>三、各用工模式的对比</a:t>
            </a:r>
            <a:endParaRPr lang="zh-CN" altLang="en-US" sz="2800" dirty="0"/>
          </a:p>
        </p:txBody>
      </p:sp>
      <p:sp>
        <p:nvSpPr>
          <p:cNvPr id="30722" name="内容占位符 2"/>
          <p:cNvSpPr>
            <a:spLocks noGrp="1"/>
          </p:cNvSpPr>
          <p:nvPr>
            <p:ph idx="1"/>
            <p:custDataLst>
              <p:tags r:id="rId2"/>
            </p:custDataLst>
          </p:nvPr>
        </p:nvSpPr>
        <p:spPr>
          <a:xfrm>
            <a:off x="628650" y="1428750"/>
            <a:ext cx="7886700" cy="5292725"/>
          </a:xfrm>
        </p:spPr>
        <p:txBody>
          <a:bodyPr vert="horz" lIns="90000" tIns="46800" rIns="90000" bIns="46800" anchor="t"/>
          <a:p>
            <a:pPr marL="171450" marR="0" indent="0" algn="just" defTabSz="685165" rtl="0" eaLnBrk="1" fontAlgn="auto" latinLnBrk="0" hangingPunct="1">
              <a:lnSpc>
                <a:spcPct val="100000"/>
              </a:lnSpc>
              <a:spcBef>
                <a:spcPts val="750"/>
              </a:spcBef>
              <a:spcAft>
                <a:spcPct val="0"/>
              </a:spcAft>
              <a:buClrTx/>
              <a:buSzTx/>
              <a:buFont typeface="Arial" panose="020B0604020202020204" pitchFamily="34" charset="0"/>
              <a:buNone/>
            </a:pPr>
            <a:r>
              <a:rPr kumimoji="0" lang="en-US" altLang="zh-CN" sz="2400" b="1" i="0" u="none" strike="noStrike" kern="1200" cap="none" spc="0" normalizeH="0" baseline="0" noProof="1" dirty="0">
                <a:solidFill>
                  <a:schemeClr val="tx1"/>
                </a:solidFill>
                <a:effectLst>
                  <a:outerShdw blurRad="38100" dist="19050" dir="2700000" algn="tl" rotWithShape="0">
                    <a:schemeClr val="dk1">
                      <a:alpha val="40000"/>
                    </a:schemeClr>
                  </a:outerShdw>
                </a:effectLst>
                <a:latin typeface="+mn-lt"/>
                <a:ea typeface="+mn-ea"/>
                <a:cs typeface="+mn-cs"/>
              </a:rPr>
              <a:t>1.全日制用工</a:t>
            </a:r>
            <a:r>
              <a:rPr kumimoji="0" lang="zh-CN" altLang="en-US" sz="2400" b="1" i="0" u="none" strike="noStrike" kern="1200" cap="none" spc="0" normalizeH="0" baseline="0" noProof="1" dirty="0">
                <a:solidFill>
                  <a:schemeClr val="tx1"/>
                </a:solidFill>
                <a:effectLst>
                  <a:outerShdw blurRad="38100" dist="19050" dir="2700000" algn="tl" rotWithShape="0">
                    <a:schemeClr val="dk1">
                      <a:alpha val="40000"/>
                    </a:schemeClr>
                  </a:outerShdw>
                </a:effectLst>
                <a:latin typeface="+mn-lt"/>
                <a:ea typeface="+mn-ea"/>
                <a:cs typeface="+mn-cs"/>
              </a:rPr>
              <a:t>与</a:t>
            </a:r>
            <a:r>
              <a:rPr kumimoji="0" lang="en-US" altLang="zh-CN" sz="2400" b="1" i="0" u="none" strike="noStrike" kern="1200" cap="none" spc="0" normalizeH="0" baseline="0" noProof="1" dirty="0">
                <a:solidFill>
                  <a:schemeClr val="tx1"/>
                </a:solidFill>
                <a:effectLst>
                  <a:outerShdw blurRad="38100" dist="19050" dir="2700000" algn="tl" rotWithShape="0">
                    <a:schemeClr val="dk1">
                      <a:alpha val="40000"/>
                    </a:schemeClr>
                  </a:outerShdw>
                </a:effectLst>
                <a:latin typeface="+mn-lt"/>
                <a:ea typeface="+mn-ea"/>
                <a:cs typeface="+mn-cs"/>
                <a:sym typeface="+mn-ea"/>
              </a:rPr>
              <a:t>非全日制用工</a:t>
            </a:r>
            <a:r>
              <a:rPr kumimoji="0" lang="zh-CN" altLang="en-US" sz="2400" b="1" i="0" u="none" strike="noStrike" kern="1200" cap="none" spc="0" normalizeH="0" baseline="0" noProof="1" dirty="0">
                <a:solidFill>
                  <a:schemeClr val="tx1"/>
                </a:solidFill>
                <a:effectLst>
                  <a:outerShdw blurRad="38100" dist="19050" dir="2700000" algn="tl" rotWithShape="0">
                    <a:schemeClr val="dk1">
                      <a:alpha val="40000"/>
                    </a:schemeClr>
                  </a:outerShdw>
                </a:effectLst>
                <a:latin typeface="+mn-lt"/>
                <a:ea typeface="+mn-ea"/>
                <a:cs typeface="+mn-cs"/>
              </a:rPr>
              <a:t>对比</a:t>
            </a:r>
            <a:endParaRPr kumimoji="0" lang="zh-CN" altLang="en-US" sz="2400" b="1" i="0" u="none" strike="noStrike" kern="1200" cap="none" spc="0" normalizeH="0" baseline="0" noProof="1" dirty="0">
              <a:solidFill>
                <a:schemeClr val="tx1"/>
              </a:solidFill>
              <a:effectLst>
                <a:outerShdw blurRad="38100" dist="19050" dir="2700000" algn="tl" rotWithShape="0">
                  <a:schemeClr val="dk1">
                    <a:alpha val="40000"/>
                  </a:schemeClr>
                </a:outerShdw>
              </a:effectLst>
              <a:latin typeface="+mn-lt"/>
              <a:ea typeface="+mn-ea"/>
              <a:cs typeface="+mn-cs"/>
            </a:endParaRPr>
          </a:p>
          <a:p>
            <a:pPr marL="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1800" b="0" i="0" u="none" strike="noStrike" kern="1200" cap="none" spc="0" normalizeH="0" baseline="0" noProof="1" dirty="0">
                <a:solidFill>
                  <a:schemeClr val="tx1"/>
                </a:solidFill>
                <a:latin typeface="+mn-lt"/>
                <a:ea typeface="+mn-ea"/>
                <a:cs typeface="+mn-cs"/>
              </a:rPr>
              <a:t>    </a:t>
            </a:r>
            <a:r>
              <a:rPr kumimoji="0" lang="zh-CN" altLang="en-US" sz="2000" b="0" i="0" u="none" strike="noStrike" kern="1200" cap="none" spc="0" normalizeH="0" baseline="0" noProof="1" dirty="0">
                <a:solidFill>
                  <a:schemeClr val="tx1"/>
                </a:solidFill>
                <a:latin typeface="+mn-lt"/>
                <a:ea typeface="+mn-ea"/>
                <a:cs typeface="+mn-cs"/>
              </a:rPr>
              <a:t>（</a:t>
            </a:r>
            <a:r>
              <a:rPr kumimoji="0" lang="en-US" altLang="zh-CN" sz="2000" b="0" i="0" u="none" strike="noStrike" kern="1200" cap="none" spc="0" normalizeH="0" baseline="0" noProof="1" dirty="0">
                <a:solidFill>
                  <a:schemeClr val="tx1"/>
                </a:solidFill>
                <a:latin typeface="+mn-lt"/>
                <a:ea typeface="+mn-ea"/>
                <a:cs typeface="+mn-cs"/>
              </a:rPr>
              <a:t>1</a:t>
            </a:r>
            <a:r>
              <a:rPr kumimoji="0" lang="zh-CN" altLang="en-US" sz="2000" b="0" i="0" u="none" strike="noStrike" kern="1200" cap="none" spc="0" normalizeH="0" baseline="0" noProof="1" dirty="0">
                <a:solidFill>
                  <a:schemeClr val="tx1"/>
                </a:solidFill>
                <a:latin typeface="+mn-lt"/>
                <a:ea typeface="+mn-ea"/>
                <a:cs typeface="+mn-cs"/>
              </a:rPr>
              <a:t>）是否必须与劳动者签订</a:t>
            </a:r>
            <a:r>
              <a:rPr kumimoji="0" lang="zh-CN" altLang="en-US" sz="20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书面合同</a:t>
            </a:r>
            <a:endParaRPr kumimoji="0" lang="zh-CN" altLang="en-US" sz="20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endParaRPr>
          </a:p>
          <a:p>
            <a:pPr marL="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2000" b="0" i="0" u="none" strike="noStrike" kern="1200" cap="none" spc="0" normalizeH="0" baseline="0" noProof="1" dirty="0">
                <a:solidFill>
                  <a:schemeClr val="tx1"/>
                </a:solidFill>
                <a:latin typeface="+mn-lt"/>
                <a:ea typeface="+mn-ea"/>
                <a:cs typeface="+mn-cs"/>
              </a:rPr>
              <a:t>      非全日制用工：用人单位可以与劳动者签订书面劳动合同，也</a:t>
            </a:r>
            <a:r>
              <a:rPr kumimoji="0" lang="zh-CN" altLang="en-US" sz="20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可以订立口头协议</a:t>
            </a:r>
            <a:r>
              <a:rPr kumimoji="0" lang="zh-CN" altLang="en-US" sz="2000" b="0" i="0" u="none" strike="noStrike" kern="1200" cap="none" spc="0" normalizeH="0" baseline="0" noProof="1" dirty="0">
                <a:solidFill>
                  <a:schemeClr val="tx1"/>
                </a:solidFill>
                <a:latin typeface="+mn-lt"/>
                <a:ea typeface="+mn-ea"/>
                <a:cs typeface="+mn-cs"/>
              </a:rPr>
              <a:t>，两种合同形式均为法律所认可。</a:t>
            </a:r>
            <a:endParaRPr kumimoji="0" lang="zh-CN" altLang="en-US" sz="20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2000" b="0" i="0" u="none" strike="noStrike" kern="1200" cap="none" spc="0" normalizeH="0" baseline="0" noProof="1" dirty="0">
                <a:solidFill>
                  <a:schemeClr val="tx1"/>
                </a:solidFill>
                <a:latin typeface="+mn-lt"/>
                <a:ea typeface="+mn-ea"/>
                <a:cs typeface="+mn-cs"/>
              </a:rPr>
              <a:t>      全日制用工：用人单位必须在</a:t>
            </a:r>
            <a:r>
              <a:rPr kumimoji="0" lang="zh-CN" altLang="en-US" sz="20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一个月内</a:t>
            </a:r>
            <a:r>
              <a:rPr kumimoji="0" lang="zh-CN" altLang="en-US" sz="2000" b="0" i="0" u="none" strike="noStrike" kern="1200" cap="none" spc="0" normalizeH="0" baseline="0" noProof="1" dirty="0">
                <a:solidFill>
                  <a:schemeClr val="tx1"/>
                </a:solidFill>
                <a:latin typeface="+mn-lt"/>
                <a:ea typeface="+mn-ea"/>
                <a:cs typeface="+mn-cs"/>
              </a:rPr>
              <a:t>与劳动者签订书面劳动合同，否则需要</a:t>
            </a:r>
            <a:r>
              <a:rPr kumimoji="0" lang="zh-CN" altLang="en-US" sz="20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支付双倍工资</a:t>
            </a:r>
            <a:r>
              <a:rPr kumimoji="0" lang="zh-CN" altLang="en-US" sz="2000" b="0" i="0" u="none" strike="noStrike" kern="1200" cap="none" spc="0" normalizeH="0" baseline="0" noProof="1" dirty="0">
                <a:solidFill>
                  <a:schemeClr val="tx1"/>
                </a:solidFill>
                <a:latin typeface="+mn-lt"/>
                <a:ea typeface="+mn-ea"/>
                <a:cs typeface="+mn-cs"/>
              </a:rPr>
              <a:t>，超过一年的视为双方已经订立无固定期限劳动合同。</a:t>
            </a:r>
            <a:endParaRPr kumimoji="0" lang="zh-CN" altLang="en-US" sz="20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2000" b="0" i="0" u="none" strike="noStrike" kern="1200" cap="none" spc="0" normalizeH="0" baseline="0" noProof="1" dirty="0">
                <a:solidFill>
                  <a:schemeClr val="tx1"/>
                </a:solidFill>
                <a:latin typeface="+mn-lt"/>
                <a:ea typeface="+mn-ea"/>
                <a:cs typeface="+mn-cs"/>
              </a:rPr>
              <a:t>    （</a:t>
            </a:r>
            <a:r>
              <a:rPr kumimoji="0" lang="en-US" altLang="zh-CN" sz="2000" b="0" i="0" u="none" strike="noStrike" kern="1200" cap="none" spc="0" normalizeH="0" baseline="0" noProof="1" dirty="0">
                <a:solidFill>
                  <a:schemeClr val="tx1"/>
                </a:solidFill>
                <a:latin typeface="+mn-lt"/>
                <a:ea typeface="+mn-ea"/>
                <a:cs typeface="+mn-cs"/>
              </a:rPr>
              <a:t>2</a:t>
            </a:r>
            <a:r>
              <a:rPr kumimoji="0" lang="zh-CN" altLang="en-US" sz="2000" b="0" i="0" u="none" strike="noStrike" kern="1200" cap="none" spc="0" normalizeH="0" baseline="0" noProof="1" dirty="0">
                <a:solidFill>
                  <a:schemeClr val="tx1"/>
                </a:solidFill>
                <a:latin typeface="+mn-lt"/>
                <a:ea typeface="+mn-ea"/>
                <a:cs typeface="+mn-cs"/>
              </a:rPr>
              <a:t>）用人单位是否可以与劳动者约定</a:t>
            </a:r>
            <a:r>
              <a:rPr kumimoji="0" lang="zh-CN" altLang="en-US" sz="20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试用期</a:t>
            </a:r>
            <a:endParaRPr kumimoji="0" lang="zh-CN" altLang="en-US" sz="20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endParaRPr>
          </a:p>
          <a:p>
            <a:pPr marL="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2000" b="0" i="0" u="none" strike="noStrike" kern="1200" cap="none" spc="0" normalizeH="0" baseline="0" noProof="1" dirty="0">
                <a:solidFill>
                  <a:schemeClr val="tx1"/>
                </a:solidFill>
                <a:latin typeface="+mn-lt"/>
                <a:ea typeface="+mn-ea"/>
                <a:cs typeface="+mn-cs"/>
              </a:rPr>
              <a:t>　　非全日制用工：用人单位</a:t>
            </a:r>
            <a:r>
              <a:rPr kumimoji="0" lang="zh-CN" altLang="en-US" sz="20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不得</a:t>
            </a:r>
            <a:r>
              <a:rPr kumimoji="0" lang="zh-CN" altLang="en-US" sz="2000" b="0" i="0" u="none" strike="noStrike" kern="1200" cap="none" spc="0" normalizeH="0" baseline="0" noProof="1" dirty="0">
                <a:solidFill>
                  <a:schemeClr val="tx1"/>
                </a:solidFill>
                <a:latin typeface="+mn-lt"/>
                <a:ea typeface="+mn-ea"/>
                <a:cs typeface="+mn-cs"/>
              </a:rPr>
              <a:t>与劳动者约定试用期。</a:t>
            </a:r>
            <a:endParaRPr kumimoji="0" lang="zh-CN" altLang="en-US" sz="20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2000" b="0" i="0" u="none" strike="noStrike" kern="1200" cap="none" spc="0" normalizeH="0" baseline="0" noProof="1" dirty="0">
                <a:solidFill>
                  <a:schemeClr val="tx1"/>
                </a:solidFill>
                <a:latin typeface="+mn-lt"/>
                <a:ea typeface="+mn-ea"/>
                <a:cs typeface="+mn-cs"/>
              </a:rPr>
              <a:t>       全日制用工：只有不超过三个月的劳动合同和以完成一定任务为期限的劳动合同两种情形下用人单位不得与劳动者约定试用期。</a:t>
            </a:r>
            <a:endParaRPr kumimoji="0" lang="zh-CN" altLang="en-US" sz="2000" b="0" i="0" u="none" strike="noStrike" kern="1200" cap="none" spc="0" normalizeH="0" baseline="0" noProof="1" dirty="0">
              <a:solidFill>
                <a:schemeClr val="tx1"/>
              </a:solidFill>
              <a:latin typeface="+mn-lt"/>
              <a:ea typeface="+mn-ea"/>
              <a:cs typeface="+mn-cs"/>
            </a:endParaRPr>
          </a:p>
        </p:txBody>
      </p:sp>
      <p:sp>
        <p:nvSpPr>
          <p:cNvPr id="57347" name="灯片编号占位符 1"/>
          <p:cNvSpPr>
            <a:spLocks noGrp="1"/>
          </p:cNvSpPr>
          <p:nvPr>
            <p:ph type="sldNum" sz="quarter" idx="12"/>
          </p:nvPr>
        </p:nvSpPr>
        <p:spPr>
          <a:noFill/>
          <a:ln>
            <a:noFill/>
          </a:ln>
        </p:spPr>
        <p:txBody>
          <a:bodyPr lIns="90000" tIns="46800" rIns="90000" bIns="4680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a:fld id="{9A0DB2DC-4C9A-4742-B13C-FB6460FD3503}" type="slidenum">
              <a:rPr lang="zh-CN" altLang="en-US" sz="900">
                <a:solidFill>
                  <a:srgbClr val="7F7F7F"/>
                </a:solidFill>
              </a:rPr>
            </a:fld>
            <a:endParaRPr lang="zh-CN" altLang="en-US" sz="900">
              <a:solidFill>
                <a:srgbClr val="7F7F7F"/>
              </a:solidFill>
            </a:endParaRPr>
          </a:p>
        </p:txBody>
      </p:sp>
    </p:spTree>
    <p:custDataLst>
      <p:tags r:id="rId3"/>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custDataLst>
              <p:tags r:id="rId1"/>
            </p:custDataLst>
          </p:nvPr>
        </p:nvSpPr>
        <p:spPr>
          <a:xfrm>
            <a:off x="628650" y="582613"/>
            <a:ext cx="7886700" cy="1325563"/>
          </a:xfrm>
        </p:spPr>
        <p:txBody>
          <a:bodyPr vert="horz" wrap="square" lIns="68580" tIns="34290" rIns="68580" bIns="34290" rtlCol="0" anchor="ctr">
            <a:normAutofit/>
          </a:bodyPr>
          <a:lstStyle/>
          <a:p>
            <a:pPr marL="0" marR="0" indent="0" algn="l" defTabSz="685165" rtl="0" eaLnBrk="1" fontAlgn="auto" latinLnBrk="0" hangingPunct="1">
              <a:lnSpc>
                <a:spcPct val="90000"/>
              </a:lnSpc>
              <a:spcBef>
                <a:spcPct val="0"/>
              </a:spcBef>
              <a:spcAft>
                <a:spcPct val="0"/>
              </a:spcAft>
              <a:buClrTx/>
              <a:buSzTx/>
              <a:buFontTx/>
              <a:buNone/>
            </a:pPr>
            <a:r>
              <a:rPr kumimoji="0" lang="en-US" altLang="zh-CN" sz="2800" b="1" i="0" u="none" strike="noStrike" kern="1200" cap="none" spc="0" normalizeH="0" baseline="0" noProof="1" dirty="0">
                <a:solidFill>
                  <a:schemeClr val="tx1"/>
                </a:solidFill>
                <a:effectLst>
                  <a:outerShdw blurRad="38100" dist="19050" dir="2700000" algn="tl" rotWithShape="0">
                    <a:schemeClr val="dk1">
                      <a:alpha val="40000"/>
                    </a:schemeClr>
                  </a:outerShdw>
                </a:effectLst>
                <a:latin typeface="+mn-lt"/>
                <a:ea typeface="+mn-ea"/>
                <a:cs typeface="+mn-cs"/>
                <a:sym typeface="+mn-ea"/>
              </a:rPr>
              <a:t>1.全日制用工</a:t>
            </a:r>
            <a:r>
              <a:rPr kumimoji="0" lang="zh-CN" altLang="en-US" sz="2800" b="1" i="0" u="none" strike="noStrike" kern="1200" cap="none" spc="0" normalizeH="0" baseline="0" noProof="1" dirty="0">
                <a:solidFill>
                  <a:schemeClr val="tx1"/>
                </a:solidFill>
                <a:effectLst>
                  <a:outerShdw blurRad="38100" dist="19050" dir="2700000" algn="tl" rotWithShape="0">
                    <a:schemeClr val="dk1">
                      <a:alpha val="40000"/>
                    </a:schemeClr>
                  </a:outerShdw>
                </a:effectLst>
                <a:latin typeface="+mn-lt"/>
                <a:ea typeface="+mn-ea"/>
                <a:cs typeface="+mn-cs"/>
                <a:sym typeface="+mn-ea"/>
              </a:rPr>
              <a:t>与</a:t>
            </a:r>
            <a:r>
              <a:rPr kumimoji="0" lang="en-US" altLang="zh-CN" sz="2800" b="1" i="0" u="none" strike="noStrike" kern="1200" cap="none" spc="0" normalizeH="0" baseline="0" noProof="1" dirty="0">
                <a:solidFill>
                  <a:schemeClr val="tx1"/>
                </a:solidFill>
                <a:effectLst>
                  <a:outerShdw blurRad="38100" dist="19050" dir="2700000" algn="tl" rotWithShape="0">
                    <a:schemeClr val="dk1">
                      <a:alpha val="40000"/>
                    </a:schemeClr>
                  </a:outerShdw>
                </a:effectLst>
                <a:latin typeface="+mj-lt"/>
                <a:ea typeface="+mj-ea"/>
                <a:cs typeface="+mj-cs"/>
                <a:sym typeface="+mn-ea"/>
              </a:rPr>
              <a:t>非全日制用工</a:t>
            </a:r>
            <a:r>
              <a:rPr kumimoji="0" lang="zh-CN" altLang="en-US" sz="2800" b="1" i="0" u="none" strike="noStrike" kern="1200" cap="none" spc="0" normalizeH="0" baseline="0" noProof="1" dirty="0">
                <a:solidFill>
                  <a:schemeClr val="tx1"/>
                </a:solidFill>
                <a:effectLst>
                  <a:outerShdw blurRad="38100" dist="19050" dir="2700000" algn="tl" rotWithShape="0">
                    <a:schemeClr val="dk1">
                      <a:alpha val="40000"/>
                    </a:schemeClr>
                  </a:outerShdw>
                </a:effectLst>
                <a:latin typeface="+mn-lt"/>
                <a:ea typeface="+mn-ea"/>
                <a:cs typeface="+mn-cs"/>
                <a:sym typeface="+mn-ea"/>
              </a:rPr>
              <a:t>对比</a:t>
            </a:r>
            <a:br>
              <a:rPr lang="zh-CN" altLang="en-US" sz="2800" b="1" kern="1200" dirty="0">
                <a:solidFill>
                  <a:schemeClr val="tx1"/>
                </a:solidFill>
                <a:effectLst>
                  <a:outerShdw blurRad="38100" dist="19050" dir="2700000" algn="tl" rotWithShape="0">
                    <a:schemeClr val="dk1">
                      <a:alpha val="40000"/>
                    </a:schemeClr>
                  </a:outerShdw>
                </a:effectLst>
                <a:latin typeface="+mn-lt"/>
                <a:ea typeface="+mn-ea"/>
                <a:cs typeface="+mn-cs"/>
              </a:rPr>
            </a:br>
            <a:endParaRPr kumimoji="0" lang="zh-CN" altLang="en-US" sz="2800" b="1" i="0" u="none" strike="noStrike" kern="1200" cap="none" spc="0" normalizeH="0" baseline="0" noProof="1" dirty="0">
              <a:solidFill>
                <a:schemeClr val="tx1"/>
              </a:solidFill>
              <a:effectLst>
                <a:outerShdw blurRad="38100" dist="19050" dir="2700000" algn="tl" rotWithShape="0">
                  <a:schemeClr val="dk1">
                    <a:alpha val="40000"/>
                  </a:schemeClr>
                </a:outerShdw>
              </a:effectLst>
              <a:latin typeface="+mn-lt"/>
              <a:ea typeface="+mn-ea"/>
              <a:cs typeface="+mn-cs"/>
            </a:endParaRPr>
          </a:p>
        </p:txBody>
      </p:sp>
      <p:sp>
        <p:nvSpPr>
          <p:cNvPr id="3" name="内容占位符 2"/>
          <p:cNvSpPr>
            <a:spLocks noGrp="1"/>
          </p:cNvSpPr>
          <p:nvPr>
            <p:ph idx="1"/>
            <p:custDataLst>
              <p:tags r:id="rId2"/>
            </p:custDataLst>
          </p:nvPr>
        </p:nvSpPr>
        <p:spPr>
          <a:xfrm>
            <a:off x="628650" y="1392238"/>
            <a:ext cx="7886700" cy="4784725"/>
          </a:xfrm>
        </p:spPr>
        <p:txBody>
          <a:bodyPr>
            <a:noAutofit/>
          </a:bodyPr>
          <a:lstStyle/>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en-US" altLang="zh-CN" sz="1900" b="0" i="0" u="none" strike="noStrike" kern="1200" cap="none" spc="0" normalizeH="0" baseline="0" noProof="1" dirty="0">
                <a:solidFill>
                  <a:schemeClr val="tx1"/>
                </a:solidFill>
                <a:latin typeface="+mn-lt"/>
                <a:ea typeface="+mn-ea"/>
                <a:cs typeface="+mn-cs"/>
              </a:rPr>
              <a:t>  </a:t>
            </a:r>
            <a:r>
              <a:rPr kumimoji="0" lang="zh-CN" altLang="en-US" sz="1900" b="0" i="0" u="none" strike="noStrike" kern="1200" cap="none" spc="0" normalizeH="0" baseline="0" noProof="1" dirty="0">
                <a:solidFill>
                  <a:schemeClr val="tx1"/>
                </a:solidFill>
                <a:latin typeface="+mn-lt"/>
                <a:ea typeface="+mn-ea"/>
                <a:cs typeface="+mn-cs"/>
              </a:rPr>
              <a:t>（3）劳动合同的解除和终止</a:t>
            </a:r>
            <a:endParaRPr kumimoji="0" lang="zh-CN" altLang="en-US" sz="19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1900" b="0" i="0" u="none" strike="noStrike" kern="1200" cap="none" spc="0" normalizeH="0" baseline="0" noProof="1" dirty="0">
                <a:solidFill>
                  <a:schemeClr val="tx1"/>
                </a:solidFill>
                <a:latin typeface="+mn-lt"/>
                <a:ea typeface="+mn-ea"/>
                <a:cs typeface="+mn-cs"/>
              </a:rPr>
              <a:t>　　非全日制用工：双方当事人任何一方都可以随时通知对方终止用工（包括到期终止和提前接解除）。而且终止用工，</a:t>
            </a:r>
            <a:r>
              <a:rPr kumimoji="0" lang="zh-CN" altLang="en-US" sz="19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用人单位不向劳动者支付经济补偿</a:t>
            </a:r>
            <a:r>
              <a:rPr kumimoji="0" lang="zh-CN" altLang="en-US" sz="1900" b="0" i="0" u="none" strike="noStrike" kern="1200" cap="none" spc="0" normalizeH="0" baseline="0" noProof="1" dirty="0">
                <a:solidFill>
                  <a:schemeClr val="tx1"/>
                </a:solidFill>
                <a:latin typeface="+mn-lt"/>
                <a:ea typeface="+mn-ea"/>
                <a:cs typeface="+mn-cs"/>
              </a:rPr>
              <a:t>。</a:t>
            </a:r>
            <a:endParaRPr kumimoji="0" lang="zh-CN" altLang="en-US" sz="19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1900" b="0" i="0" u="none" strike="noStrike" kern="1200" cap="none" spc="0" normalizeH="0" baseline="0" noProof="1" dirty="0">
                <a:solidFill>
                  <a:schemeClr val="tx1"/>
                </a:solidFill>
                <a:latin typeface="+mn-lt"/>
                <a:ea typeface="+mn-ea"/>
                <a:cs typeface="+mn-cs"/>
              </a:rPr>
              <a:t>　  全日制用工：有严格的实体和程序要求。</a:t>
            </a:r>
            <a:endParaRPr kumimoji="0" lang="zh-CN" altLang="en-US" sz="19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1900" b="0" i="0" u="none" strike="noStrike" kern="1200" cap="none" spc="0" normalizeH="0" baseline="0" noProof="1" dirty="0">
                <a:solidFill>
                  <a:schemeClr val="tx1"/>
                </a:solidFill>
                <a:latin typeface="+mn-lt"/>
                <a:ea typeface="+mn-ea"/>
                <a:cs typeface="+mn-cs"/>
              </a:rPr>
              <a:t>  </a:t>
            </a:r>
            <a:r>
              <a:rPr kumimoji="0" lang="zh-CN" altLang="en-US" sz="1900" b="0" i="0" u="none" strike="noStrike" kern="1200" cap="none" spc="0" normalizeH="0" baseline="0" noProof="1" dirty="0">
                <a:solidFill>
                  <a:schemeClr val="tx1"/>
                </a:solidFill>
                <a:latin typeface="+mn-lt"/>
                <a:ea typeface="+mn-ea"/>
                <a:cs typeface="+mn-cs"/>
              </a:rPr>
              <a:t>（4）支付周期</a:t>
            </a:r>
            <a:endParaRPr kumimoji="0" lang="zh-CN" altLang="en-US" sz="19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1900" b="0" i="0" u="none" strike="noStrike" kern="1200" cap="none" spc="0" normalizeH="0" baseline="0" noProof="1" dirty="0">
                <a:solidFill>
                  <a:schemeClr val="tx1"/>
                </a:solidFill>
                <a:latin typeface="+mn-lt"/>
                <a:ea typeface="+mn-ea"/>
                <a:cs typeface="+mn-cs"/>
              </a:rPr>
              <a:t>　　</a:t>
            </a:r>
            <a:r>
              <a:rPr kumimoji="0" lang="zh-CN" altLang="en-US" sz="1900" b="0" i="0" u="none" strike="noStrike" kern="1200" cap="none" spc="0" normalizeH="0" baseline="0" noProof="1" dirty="0">
                <a:solidFill>
                  <a:schemeClr val="tx1"/>
                </a:solidFill>
                <a:latin typeface="+mn-lt"/>
                <a:ea typeface="+mn-ea"/>
                <a:cs typeface="+mn-cs"/>
                <a:sym typeface="+mn-ea"/>
              </a:rPr>
              <a:t>非全日制用工：劳动报酬结算支付周期</a:t>
            </a:r>
            <a:r>
              <a:rPr kumimoji="0" lang="zh-CN" altLang="en-US" sz="19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sym typeface="+mn-ea"/>
              </a:rPr>
              <a:t>最长不得超过十五日</a:t>
            </a:r>
            <a:r>
              <a:rPr kumimoji="0" lang="zh-CN" altLang="en-US" sz="1900" b="0" i="0" u="none" strike="noStrike" kern="1200" cap="none" spc="0" normalizeH="0" baseline="0" noProof="1" dirty="0">
                <a:solidFill>
                  <a:schemeClr val="tx1"/>
                </a:solidFill>
                <a:latin typeface="+mn-lt"/>
                <a:ea typeface="+mn-ea"/>
                <a:cs typeface="+mn-cs"/>
                <a:sym typeface="+mn-ea"/>
              </a:rPr>
              <a:t>。</a:t>
            </a:r>
            <a:endParaRPr kumimoji="0" lang="zh-CN" altLang="en-US" sz="19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1900" b="0" i="0" u="none" strike="noStrike" kern="1200" cap="none" spc="0" normalizeH="0" baseline="0" noProof="1" dirty="0">
                <a:solidFill>
                  <a:schemeClr val="tx1"/>
                </a:solidFill>
                <a:latin typeface="+mn-lt"/>
                <a:ea typeface="+mn-ea"/>
                <a:cs typeface="+mn-cs"/>
              </a:rPr>
              <a:t>       全日制用工：用人单位应当</a:t>
            </a:r>
            <a:r>
              <a:rPr kumimoji="0" lang="zh-CN" altLang="en-US" sz="19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每月至少支付一次工资。</a:t>
            </a:r>
            <a:endParaRPr kumimoji="0" lang="zh-CN" altLang="en-US" sz="19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endParaRPr>
          </a:p>
          <a:p>
            <a:pPr marL="0" marR="0" indent="-17145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19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sym typeface="+mn-ea"/>
              </a:rPr>
              <a:t>  </a:t>
            </a:r>
            <a:r>
              <a:rPr kumimoji="0" lang="zh-CN" altLang="en-US" sz="1900" b="0" i="0" u="none" strike="noStrike" kern="1200" cap="none" spc="0" normalizeH="0" baseline="0" noProof="1" dirty="0">
                <a:solidFill>
                  <a:schemeClr val="tx1"/>
                </a:solidFill>
                <a:latin typeface="+mn-lt"/>
                <a:ea typeface="+mn-ea"/>
                <a:cs typeface="+mn-cs"/>
                <a:sym typeface="+mn-ea"/>
              </a:rPr>
              <a:t>（5）社会保险的缴纳</a:t>
            </a:r>
            <a:endParaRPr kumimoji="0" lang="zh-CN" altLang="en-US" sz="19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1900" b="0" i="0" u="none" strike="noStrike" kern="1200" cap="none" spc="0" normalizeH="0" baseline="0" noProof="1" dirty="0">
                <a:solidFill>
                  <a:schemeClr val="tx1"/>
                </a:solidFill>
                <a:latin typeface="+mn-lt"/>
                <a:ea typeface="+mn-ea"/>
                <a:cs typeface="+mn-cs"/>
                <a:sym typeface="+mn-ea"/>
              </a:rPr>
              <a:t>      非全日制用工：用人单位必须为其缴纳</a:t>
            </a:r>
            <a:r>
              <a:rPr kumimoji="0" lang="zh-CN" altLang="en-US" sz="19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sym typeface="+mn-ea"/>
              </a:rPr>
              <a:t>工伤保险</a:t>
            </a:r>
            <a:r>
              <a:rPr kumimoji="0" lang="zh-CN" altLang="en-US" sz="1900" b="0" i="0" u="none" strike="noStrike" kern="1200" cap="none" spc="0" normalizeH="0" baseline="0" noProof="1" dirty="0">
                <a:solidFill>
                  <a:schemeClr val="tx1"/>
                </a:solidFill>
                <a:latin typeface="+mn-lt"/>
                <a:ea typeface="+mn-ea"/>
                <a:cs typeface="+mn-cs"/>
                <a:sym typeface="+mn-ea"/>
              </a:rPr>
              <a:t>，其余可以不用缴纳。</a:t>
            </a:r>
            <a:endParaRPr kumimoji="0" lang="zh-CN" altLang="en-US" sz="19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1900" b="0" i="0" u="none" strike="noStrike" kern="1200" cap="none" spc="0" normalizeH="0" baseline="0" noProof="1" dirty="0">
                <a:solidFill>
                  <a:schemeClr val="tx1"/>
                </a:solidFill>
                <a:latin typeface="+mn-lt"/>
                <a:ea typeface="+mn-ea"/>
                <a:cs typeface="+mn-cs"/>
                <a:sym typeface="+mn-ea"/>
              </a:rPr>
              <a:t>      全日制用工：用人单位必须缴纳各种社会保险费用。</a:t>
            </a:r>
            <a:endParaRPr kumimoji="0" lang="zh-CN" altLang="en-US" sz="1900" b="0" i="0" u="none" strike="noStrike" kern="1200" cap="none" spc="0" normalizeH="0" baseline="0" noProof="1" dirty="0">
              <a:solidFill>
                <a:schemeClr val="tx1"/>
              </a:solidFill>
              <a:latin typeface="+mn-lt"/>
              <a:ea typeface="+mn-ea"/>
              <a:cs typeface="+mn-cs"/>
              <a:sym typeface="+mn-ea"/>
            </a:endParaRPr>
          </a:p>
        </p:txBody>
      </p:sp>
      <p:sp>
        <p:nvSpPr>
          <p:cNvPr id="59395" name="灯片编号占位符 3"/>
          <p:cNvSpPr>
            <a:spLocks noGrp="1"/>
          </p:cNvSpPr>
          <p:nvPr>
            <p:ph type="sldNum" sz="quarter" idx="12"/>
          </p:nvPr>
        </p:nvSpPr>
        <p:spPr>
          <a:noFill/>
          <a:ln>
            <a:noFill/>
          </a:ln>
        </p:spPr>
        <p:txBody>
          <a:bodyPr lIns="90000" tIns="46800" rIns="90000" bIns="4680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a:fld id="{9A0DB2DC-4C9A-4742-B13C-FB6460FD3503}" type="slidenum">
              <a:rPr lang="zh-CN" altLang="en-US" sz="900">
                <a:solidFill>
                  <a:srgbClr val="7F7F7F"/>
                </a:solidFill>
                <a:latin typeface="Arial" panose="020B0604020202020204" pitchFamily="34" charset="0"/>
                <a:ea typeface="宋体" panose="02010600030101010101" pitchFamily="2" charset="-122"/>
              </a:rPr>
            </a:fld>
            <a:endParaRPr lang="zh-CN" altLang="en-US" sz="900">
              <a:solidFill>
                <a:srgbClr val="7F7F7F"/>
              </a:solidFill>
              <a:latin typeface="Arial" panose="020B0604020202020204" pitchFamily="34" charset="0"/>
              <a:ea typeface="宋体" panose="02010600030101010101" pitchFamily="2" charset="-122"/>
            </a:endParaRPr>
          </a:p>
        </p:txBody>
      </p:sp>
    </p:spTree>
    <p:custDataLst>
      <p:tags r:id="rId3"/>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41" name="标题 1"/>
          <p:cNvSpPr>
            <a:spLocks noGrp="1"/>
          </p:cNvSpPr>
          <p:nvPr>
            <p:ph type="title"/>
            <p:custDataLst>
              <p:tags r:id="rId1"/>
            </p:custDataLst>
          </p:nvPr>
        </p:nvSpPr>
        <p:spPr>
          <a:xfrm>
            <a:off x="628650" y="573088"/>
            <a:ext cx="7886700" cy="1325562"/>
          </a:xfrm>
          <a:ln/>
        </p:spPr>
        <p:txBody>
          <a:bodyPr vert="horz" wrap="square" lIns="68580" tIns="34290" rIns="68580" bIns="34290" anchor="ctr"/>
          <a:p>
            <a:r>
              <a:rPr lang="zh-CN" altLang="en-US" dirty="0"/>
              <a:t>劳务派遣与劳务外包对比</a:t>
            </a:r>
            <a:br>
              <a:rPr lang="zh-CN" altLang="en-US" dirty="0"/>
            </a:br>
            <a:endParaRPr lang="zh-CN" altLang="en-US" dirty="0"/>
          </a:p>
        </p:txBody>
      </p:sp>
      <p:sp>
        <p:nvSpPr>
          <p:cNvPr id="3" name="内容占位符 2"/>
          <p:cNvSpPr>
            <a:spLocks noGrp="1"/>
          </p:cNvSpPr>
          <p:nvPr>
            <p:ph idx="1"/>
            <p:custDataLst>
              <p:tags r:id="rId2"/>
            </p:custDataLst>
          </p:nvPr>
        </p:nvSpPr>
        <p:spPr>
          <a:xfrm>
            <a:off x="628650" y="1336675"/>
            <a:ext cx="7886700" cy="4840288"/>
          </a:xfrm>
        </p:spPr>
        <p:txBody>
          <a:bodyPr>
            <a:normAutofit lnSpcReduction="10000"/>
          </a:bodyPr>
          <a:lstStyle/>
          <a:p>
            <a:pPr marL="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en-US" altLang="zh-CN" sz="1500" b="0" i="0" u="none" strike="noStrike" kern="1200" cap="none" spc="0" normalizeH="0" baseline="0" noProof="1" dirty="0">
                <a:solidFill>
                  <a:schemeClr val="tx1"/>
                </a:solidFill>
                <a:latin typeface="+mn-lt"/>
                <a:ea typeface="+mn-ea"/>
                <a:cs typeface="+mn-cs"/>
              </a:rPr>
              <a:t> </a:t>
            </a:r>
            <a:r>
              <a:rPr kumimoji="0" lang="zh-CN" altLang="en-US" sz="1900" b="1" i="0" u="none" strike="noStrike" kern="1200" cap="none" spc="0" normalizeH="0" baseline="0" noProof="1" dirty="0">
                <a:solidFill>
                  <a:schemeClr val="tx1"/>
                </a:solidFill>
                <a:latin typeface="+mn-lt"/>
                <a:ea typeface="+mn-ea"/>
                <a:cs typeface="+mn-cs"/>
              </a:rPr>
              <a:t>（</a:t>
            </a:r>
            <a:r>
              <a:rPr kumimoji="0" lang="en-US" altLang="zh-CN" sz="1900" b="1" i="0" u="none" strike="noStrike" kern="1200" cap="none" spc="0" normalizeH="0" baseline="0" noProof="1" dirty="0">
                <a:solidFill>
                  <a:schemeClr val="tx1"/>
                </a:solidFill>
                <a:latin typeface="+mn-lt"/>
                <a:ea typeface="+mn-ea"/>
                <a:cs typeface="+mn-cs"/>
              </a:rPr>
              <a:t>1</a:t>
            </a:r>
            <a:r>
              <a:rPr kumimoji="0" lang="zh-CN" altLang="en-US" sz="1900" b="1" i="0" u="none" strike="noStrike" kern="1200" cap="none" spc="0" normalizeH="0" baseline="0" noProof="1" dirty="0">
                <a:solidFill>
                  <a:schemeClr val="tx1"/>
                </a:solidFill>
                <a:latin typeface="+mn-lt"/>
                <a:ea typeface="+mn-ea"/>
                <a:cs typeface="+mn-cs"/>
              </a:rPr>
              <a:t>）</a:t>
            </a:r>
            <a:r>
              <a:rPr kumimoji="0" lang="zh-CN" altLang="en-US" sz="1900" b="0" i="0" u="none" strike="noStrike" kern="1200" cap="none" spc="0" normalizeH="0" baseline="0" noProof="1" dirty="0">
                <a:solidFill>
                  <a:schemeClr val="tx1"/>
                </a:solidFill>
                <a:latin typeface="+mn-lt"/>
                <a:ea typeface="+mn-ea"/>
                <a:cs typeface="+mn-cs"/>
              </a:rPr>
              <a:t>共同点：</a:t>
            </a:r>
            <a:r>
              <a:rPr kumimoji="0" lang="zh-CN" altLang="en-US" sz="1900" b="0" i="0" u="none" strike="noStrike" kern="1200" cap="none" spc="0" normalizeH="0" baseline="0" noProof="1" dirty="0">
                <a:solidFill>
                  <a:schemeClr val="tx1"/>
                </a:solidFill>
                <a:latin typeface="+mn-lt"/>
                <a:ea typeface="+mn-ea"/>
                <a:cs typeface="+mn-cs"/>
              </a:rPr>
              <a:t>用工单位或发包单位都</a:t>
            </a:r>
            <a:r>
              <a:rPr kumimoji="0" lang="zh-CN" altLang="en-US" sz="19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不与劳动者签定劳动合同</a:t>
            </a:r>
            <a:r>
              <a:rPr kumimoji="0" lang="zh-CN" altLang="en-US" sz="1900" b="0" i="0" u="none" strike="noStrike" kern="1200" cap="none" spc="0" normalizeH="0" baseline="0" noProof="1" dirty="0">
                <a:solidFill>
                  <a:schemeClr val="tx1"/>
                </a:solidFill>
                <a:latin typeface="+mn-lt"/>
                <a:ea typeface="+mn-ea"/>
                <a:cs typeface="+mn-cs"/>
              </a:rPr>
              <a:t>。</a:t>
            </a:r>
            <a:endParaRPr kumimoji="0" lang="zh-CN" altLang="en-US" sz="19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1900" b="0" i="0" u="none" strike="noStrike" kern="1200" cap="none" spc="0" normalizeH="0" baseline="0" noProof="1" dirty="0">
                <a:solidFill>
                  <a:schemeClr val="tx1"/>
                </a:solidFill>
                <a:latin typeface="+mn-lt"/>
                <a:ea typeface="+mn-ea"/>
                <a:cs typeface="+mn-cs"/>
              </a:rPr>
              <a:t> </a:t>
            </a:r>
            <a:endParaRPr kumimoji="0" lang="zh-CN" altLang="en-US" sz="19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1900" b="0" i="0" u="none" strike="noStrike" kern="1200" cap="none" spc="0" normalizeH="0" baseline="0" noProof="1" dirty="0">
                <a:solidFill>
                  <a:schemeClr val="tx1"/>
                </a:solidFill>
                <a:latin typeface="+mn-lt"/>
                <a:ea typeface="+mn-ea"/>
                <a:cs typeface="+mn-cs"/>
              </a:rPr>
              <a:t> </a:t>
            </a:r>
            <a:r>
              <a:rPr kumimoji="0" lang="zh-CN" altLang="en-US" sz="1900" b="1" i="0" u="none" strike="noStrike" kern="1200" cap="none" spc="0" normalizeH="0" baseline="0" noProof="1" dirty="0">
                <a:solidFill>
                  <a:schemeClr val="tx1"/>
                </a:solidFill>
                <a:latin typeface="+mn-lt"/>
                <a:ea typeface="+mn-ea"/>
                <a:cs typeface="+mn-cs"/>
              </a:rPr>
              <a:t>（2）</a:t>
            </a:r>
            <a:r>
              <a:rPr kumimoji="0" lang="zh-CN" altLang="en-US" sz="1900" b="0" i="0" u="none" strike="noStrike" kern="1200" cap="none" spc="0" normalizeH="0" baseline="0" noProof="1" dirty="0">
                <a:solidFill>
                  <a:schemeClr val="tx1"/>
                </a:solidFill>
                <a:latin typeface="+mn-lt"/>
                <a:ea typeface="+mn-ea"/>
                <a:cs typeface="+mn-cs"/>
              </a:rPr>
              <a:t>区别：</a:t>
            </a:r>
            <a:endParaRPr kumimoji="0" lang="zh-CN" altLang="en-US" sz="1900" b="0" i="0" u="none" strike="noStrike" kern="1200" cap="none" spc="0" normalizeH="0" baseline="0" noProof="1" dirty="0">
              <a:solidFill>
                <a:schemeClr val="tx1"/>
              </a:solidFill>
              <a:latin typeface="+mn-lt"/>
              <a:ea typeface="+mn-ea"/>
              <a:cs typeface="+mn-cs"/>
            </a:endParaRPr>
          </a:p>
          <a:p>
            <a:pPr marL="17145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en-US" altLang="zh-CN" sz="1900" b="0" i="0" u="none" strike="noStrike" kern="1200" cap="none" spc="0" normalizeH="0" baseline="0" noProof="1" dirty="0">
                <a:solidFill>
                  <a:schemeClr val="tx1"/>
                </a:solidFill>
                <a:latin typeface="+mn-lt"/>
                <a:ea typeface="+mn-ea"/>
                <a:cs typeface="+mn-cs"/>
                <a:sym typeface="+mn-ea"/>
              </a:rPr>
              <a:t>    1.</a:t>
            </a:r>
            <a:r>
              <a:rPr kumimoji="0" lang="zh-CN" altLang="en-US" sz="1900" b="0" i="0" u="none" strike="noStrike" kern="1200" cap="none" spc="0" normalizeH="0" baseline="0" noProof="1" dirty="0">
                <a:solidFill>
                  <a:schemeClr val="tx1"/>
                </a:solidFill>
                <a:latin typeface="+mn-lt"/>
                <a:ea typeface="+mn-ea"/>
                <a:cs typeface="+mn-cs"/>
                <a:sym typeface="+mn-ea"/>
              </a:rPr>
              <a:t>适用的法律不同。劳务派遣适用劳动合同法；劳务外包适用合同法。</a:t>
            </a:r>
            <a:endParaRPr kumimoji="0" lang="zh-CN" altLang="en-US" sz="1900" b="0" i="0" u="none" strike="noStrike" kern="1200" cap="none" spc="0" normalizeH="0" baseline="0" noProof="1" dirty="0">
              <a:solidFill>
                <a:schemeClr val="tx1"/>
              </a:solidFill>
              <a:latin typeface="+mn-lt"/>
              <a:ea typeface="+mn-ea"/>
              <a:cs typeface="+mn-cs"/>
            </a:endParaRPr>
          </a:p>
          <a:p>
            <a:pPr marL="17145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1900" b="0" i="0" u="none" strike="noStrike" kern="1200" cap="none" spc="0" normalizeH="0" baseline="0" noProof="1" dirty="0">
                <a:solidFill>
                  <a:schemeClr val="tx1"/>
                </a:solidFill>
                <a:latin typeface="+mn-lt"/>
                <a:ea typeface="+mn-ea"/>
                <a:cs typeface="+mn-cs"/>
                <a:sym typeface="+mn-ea"/>
              </a:rPr>
              <a:t>     2.</a:t>
            </a:r>
            <a:r>
              <a:rPr kumimoji="0" lang="zh-CN" altLang="en-US" sz="1900" b="0" i="0" u="none" strike="noStrike" kern="1200" cap="none" spc="0" normalizeH="0" baseline="0" noProof="1" dirty="0">
                <a:solidFill>
                  <a:schemeClr val="tx1"/>
                </a:solidFill>
                <a:latin typeface="+mn-lt"/>
                <a:ea typeface="+mn-ea"/>
                <a:cs typeface="+mn-cs"/>
                <a:sym typeface="+mn-ea"/>
              </a:rPr>
              <a:t>劳务派遣单位必须是严格按照劳动合同法规定设立的法人实体；</a:t>
            </a:r>
            <a:r>
              <a:rPr kumimoji="0" lang="zh-CN" altLang="en-US" sz="1900" b="0" i="0" u="none" strike="noStrike" kern="1200" cap="none" spc="0" normalizeH="0" baseline="0" noProof="1" dirty="0">
                <a:solidFill>
                  <a:schemeClr val="tx1"/>
                </a:solidFill>
                <a:latin typeface="+mn-lt"/>
                <a:ea typeface="+mn-ea"/>
                <a:cs typeface="+mn-cs"/>
                <a:sym typeface="+mn-ea"/>
              </a:rPr>
              <a:t>劳务外包可以是个人，也可以是法人或其他实体。</a:t>
            </a:r>
            <a:endParaRPr kumimoji="0" lang="zh-CN" altLang="en-US" sz="1900" b="0" i="0" u="none" strike="noStrike" kern="1200" cap="none" spc="0" normalizeH="0" baseline="0" noProof="1" dirty="0">
              <a:solidFill>
                <a:schemeClr val="tx1"/>
              </a:solidFill>
              <a:latin typeface="+mn-lt"/>
              <a:ea typeface="+mn-ea"/>
              <a:cs typeface="+mn-cs"/>
            </a:endParaRPr>
          </a:p>
          <a:p>
            <a:pPr marL="17145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1900" b="0" i="0" u="none" strike="noStrike" kern="1200" cap="none" spc="0" normalizeH="0" baseline="0" noProof="1" dirty="0">
                <a:solidFill>
                  <a:schemeClr val="tx1"/>
                </a:solidFill>
                <a:latin typeface="+mn-lt"/>
                <a:ea typeface="+mn-ea"/>
                <a:cs typeface="+mn-cs"/>
                <a:sym typeface="+mn-ea"/>
              </a:rPr>
              <a:t>     3.劳动者管理的</a:t>
            </a:r>
            <a:r>
              <a:rPr kumimoji="0" lang="zh-CN" altLang="en-US" sz="19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sym typeface="+mn-ea"/>
              </a:rPr>
              <a:t>责任主体</a:t>
            </a:r>
            <a:r>
              <a:rPr kumimoji="0" lang="zh-CN" altLang="en-US" sz="1900" b="0" i="0" u="none" strike="noStrike" kern="1200" cap="none" spc="0" normalizeH="0" baseline="0" noProof="1" dirty="0">
                <a:solidFill>
                  <a:schemeClr val="tx1"/>
                </a:solidFill>
                <a:latin typeface="+mn-lt"/>
                <a:ea typeface="+mn-ea"/>
                <a:cs typeface="+mn-cs"/>
                <a:sym typeface="+mn-ea"/>
              </a:rPr>
              <a:t>不同。</a:t>
            </a:r>
            <a:endParaRPr kumimoji="0" lang="zh-CN" altLang="en-US" sz="19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1900" b="0" i="0" u="none" strike="noStrike" kern="1200" cap="none" spc="0" normalizeH="0" baseline="0" noProof="1" dirty="0">
                <a:solidFill>
                  <a:schemeClr val="tx1"/>
                </a:solidFill>
                <a:latin typeface="+mn-lt"/>
                <a:ea typeface="+mn-ea"/>
                <a:cs typeface="+mn-cs"/>
                <a:sym typeface="+mn-ea"/>
              </a:rPr>
              <a:t>          劳务派遣：劳务派遣单位的员工必须按照用工单位确定的工作形式和工作时间进行劳动。</a:t>
            </a:r>
            <a:endParaRPr kumimoji="0" lang="zh-CN" altLang="en-US" sz="19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1900" b="0" i="0" u="none" strike="noStrike" kern="1200" cap="none" spc="0" normalizeH="0" baseline="0" noProof="1" dirty="0">
                <a:solidFill>
                  <a:schemeClr val="tx1"/>
                </a:solidFill>
                <a:latin typeface="+mn-lt"/>
                <a:ea typeface="+mn-ea"/>
                <a:cs typeface="+mn-cs"/>
                <a:sym typeface="+mn-ea"/>
              </a:rPr>
              <a:t>          劳务外包：发包企业对劳务外包单位的员工不进行直接管理，其工作形式和工作时间由劳务外包单位自己安排确定；</a:t>
            </a:r>
            <a:endParaRPr kumimoji="0" lang="zh-CN" altLang="en-US" sz="1900" b="0" i="0" u="none" strike="noStrike" kern="1200" cap="none" spc="0" normalizeH="0" baseline="0" noProof="1" dirty="0">
              <a:solidFill>
                <a:schemeClr val="tx1"/>
              </a:solidFill>
              <a:latin typeface="+mn-lt"/>
              <a:ea typeface="+mn-ea"/>
              <a:cs typeface="+mn-cs"/>
              <a:sym typeface="+mn-ea"/>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endParaRPr kumimoji="0" lang="zh-CN" altLang="en-US" sz="1900" b="0" i="0" u="none" strike="noStrike" kern="1200" cap="none" spc="0" normalizeH="0" baseline="0" noProof="1" dirty="0">
              <a:solidFill>
                <a:schemeClr val="tx1"/>
              </a:solidFill>
              <a:latin typeface="+mn-lt"/>
              <a:ea typeface="+mn-ea"/>
              <a:cs typeface="+mn-cs"/>
              <a:sym typeface="+mn-ea"/>
            </a:endParaRPr>
          </a:p>
        </p:txBody>
      </p:sp>
      <p:sp>
        <p:nvSpPr>
          <p:cNvPr id="61443" name="灯片编号占位符 3"/>
          <p:cNvSpPr>
            <a:spLocks noGrp="1"/>
          </p:cNvSpPr>
          <p:nvPr>
            <p:ph type="sldNum" sz="quarter" idx="12"/>
          </p:nvPr>
        </p:nvSpPr>
        <p:spPr>
          <a:noFill/>
          <a:ln>
            <a:noFill/>
          </a:ln>
        </p:spPr>
        <p:txBody>
          <a:bodyPr lIns="90000" tIns="46800" rIns="90000" bIns="4680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a:fld id="{9A0DB2DC-4C9A-4742-B13C-FB6460FD3503}" type="slidenum">
              <a:rPr lang="zh-CN" altLang="en-US" sz="900">
                <a:solidFill>
                  <a:srgbClr val="7F7F7F"/>
                </a:solidFill>
                <a:latin typeface="Arial" panose="020B0604020202020204" pitchFamily="34" charset="0"/>
                <a:ea typeface="宋体" panose="02010600030101010101" pitchFamily="2" charset="-122"/>
              </a:rPr>
            </a:fld>
            <a:endParaRPr lang="zh-CN" altLang="en-US" sz="900">
              <a:solidFill>
                <a:srgbClr val="7F7F7F"/>
              </a:solidFill>
              <a:latin typeface="Arial" panose="020B0604020202020204" pitchFamily="34" charset="0"/>
              <a:ea typeface="宋体" panose="02010600030101010101" pitchFamily="2" charset="-122"/>
            </a:endParaRPr>
          </a:p>
        </p:txBody>
      </p:sp>
    </p:spTree>
    <p:custDataLst>
      <p:tags r:id="rId3"/>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3489" name="标题 1"/>
          <p:cNvSpPr>
            <a:spLocks noGrp="1"/>
          </p:cNvSpPr>
          <p:nvPr>
            <p:ph type="title"/>
            <p:custDataLst>
              <p:tags r:id="rId1"/>
            </p:custDataLst>
          </p:nvPr>
        </p:nvSpPr>
        <p:spPr>
          <a:ln/>
        </p:spPr>
        <p:txBody>
          <a:bodyPr vert="horz" wrap="square" lIns="68580" tIns="34290" rIns="68580" bIns="34290" anchor="ctr"/>
          <a:p>
            <a:r>
              <a:rPr lang="zh-CN" altLang="en-US" dirty="0"/>
              <a:t>劳务派遣与劳务外包对比</a:t>
            </a:r>
            <a:endParaRPr lang="zh-CN" altLang="en-US" dirty="0"/>
          </a:p>
        </p:txBody>
      </p:sp>
      <p:sp>
        <p:nvSpPr>
          <p:cNvPr id="3" name="内容占位符 2"/>
          <p:cNvSpPr>
            <a:spLocks noGrp="1"/>
          </p:cNvSpPr>
          <p:nvPr>
            <p:ph idx="1"/>
            <p:custDataLst>
              <p:tags r:id="rId2"/>
            </p:custDataLst>
          </p:nvPr>
        </p:nvSpPr>
        <p:spPr>
          <a:xfrm>
            <a:off x="628650" y="1382713"/>
            <a:ext cx="7886700" cy="4973638"/>
          </a:xfrm>
        </p:spPr>
        <p:txBody>
          <a:bodyPr>
            <a:normAutofit fontScale="90000"/>
          </a:bodyPr>
          <a:lstStyle/>
          <a:p>
            <a:pPr marL="0" marR="0" indent="0" algn="l"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2000" b="0" i="0" u="none" strike="noStrike" kern="1200" cap="none" spc="0" normalizeH="0" baseline="0" noProof="1" dirty="0">
                <a:solidFill>
                  <a:schemeClr val="tx1"/>
                </a:solidFill>
                <a:latin typeface="+mn-lt"/>
                <a:ea typeface="+mn-ea"/>
                <a:cs typeface="+mn-cs"/>
              </a:rPr>
              <a:t>4.结算方式不同。</a:t>
            </a:r>
            <a:endParaRPr kumimoji="0" lang="zh-CN" altLang="en-US" sz="2000" b="0" i="0" u="none" strike="noStrike" kern="1200" cap="none" spc="0" normalizeH="0" baseline="0" noProof="1" dirty="0">
              <a:solidFill>
                <a:schemeClr val="tx1"/>
              </a:solidFill>
              <a:latin typeface="+mn-lt"/>
              <a:ea typeface="+mn-ea"/>
              <a:cs typeface="+mn-cs"/>
            </a:endParaRPr>
          </a:p>
          <a:p>
            <a:pPr marL="0" marR="0" indent="0" algn="l"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2000" b="0" i="0" u="none" strike="noStrike" kern="1200" cap="none" spc="0" normalizeH="0" baseline="0" noProof="1" dirty="0">
                <a:solidFill>
                  <a:schemeClr val="tx1"/>
                </a:solidFill>
                <a:latin typeface="+mn-lt"/>
                <a:ea typeface="+mn-ea"/>
                <a:cs typeface="+mn-cs"/>
              </a:rPr>
              <a:t>      劳务派遣：一般是按照派遣的</a:t>
            </a:r>
            <a:r>
              <a:rPr kumimoji="0" lang="zh-CN" altLang="en-US" sz="20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时间和费用标准</a:t>
            </a:r>
            <a:r>
              <a:rPr kumimoji="0" lang="zh-CN" altLang="en-US" sz="2000" b="0" i="0" u="none" strike="noStrike" kern="1200" cap="none" spc="0" normalizeH="0" baseline="0" noProof="1" dirty="0">
                <a:solidFill>
                  <a:schemeClr val="tx1"/>
                </a:solidFill>
                <a:latin typeface="+mn-lt"/>
                <a:ea typeface="+mn-ea"/>
                <a:cs typeface="+mn-cs"/>
              </a:rPr>
              <a:t>，根据约定派遣的人数结算费用，其合同标的一般是“人”，劳务派遣下，用工单位买的是“劳动力”。</a:t>
            </a:r>
            <a:endParaRPr kumimoji="0" lang="zh-CN" altLang="en-US" sz="2000" b="0" i="0" u="none" strike="noStrike" kern="1200" cap="none" spc="0" normalizeH="0" baseline="0" noProof="1" dirty="0">
              <a:solidFill>
                <a:schemeClr val="tx1"/>
              </a:solidFill>
              <a:latin typeface="+mn-lt"/>
              <a:ea typeface="+mn-ea"/>
              <a:cs typeface="+mn-cs"/>
            </a:endParaRPr>
          </a:p>
          <a:p>
            <a:pPr marL="0" marR="0" indent="0" algn="l"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2000" b="0" i="0" u="none" strike="noStrike" kern="1200" cap="none" spc="0" normalizeH="0" baseline="0" noProof="1" dirty="0">
                <a:solidFill>
                  <a:schemeClr val="tx1"/>
                </a:solidFill>
                <a:latin typeface="+mn-lt"/>
                <a:ea typeface="+mn-ea"/>
                <a:cs typeface="+mn-cs"/>
              </a:rPr>
              <a:t>      </a:t>
            </a:r>
            <a:r>
              <a:rPr kumimoji="0" lang="zh-CN" altLang="en-US" sz="2000" b="0" i="0" u="none" strike="noStrike" kern="1200" cap="none" spc="0" normalizeH="0" baseline="0" noProof="1" dirty="0">
                <a:solidFill>
                  <a:schemeClr val="tx1"/>
                </a:solidFill>
                <a:latin typeface="+mn-lt"/>
                <a:ea typeface="+mn-ea"/>
                <a:cs typeface="+mn-cs"/>
                <a:sym typeface="+mn-ea"/>
              </a:rPr>
              <a:t>劳务外包：一般按照事先确定的劳务单价根据劳务外包单位完成的</a:t>
            </a:r>
            <a:r>
              <a:rPr kumimoji="0" lang="zh-CN" altLang="en-US" sz="20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sym typeface="+mn-ea"/>
              </a:rPr>
              <a:t>工作量     结算</a:t>
            </a:r>
            <a:r>
              <a:rPr kumimoji="0" lang="zh-CN" altLang="en-US" sz="2000" b="0" i="0" u="none" strike="noStrike" kern="1200" cap="none" spc="0" normalizeH="0" baseline="0" noProof="1" dirty="0">
                <a:solidFill>
                  <a:schemeClr val="tx1"/>
                </a:solidFill>
                <a:latin typeface="+mn-lt"/>
                <a:ea typeface="+mn-ea"/>
                <a:cs typeface="+mn-cs"/>
                <a:sym typeface="+mn-ea"/>
              </a:rPr>
              <a:t>，其合同标的一般是“事”，劳务外包下，发包方买的是“劳务”，</a:t>
            </a:r>
            <a:endParaRPr kumimoji="0" lang="zh-CN" altLang="en-US" sz="2000" b="0" i="0" u="none" strike="noStrike" kern="1200" cap="none" spc="0" normalizeH="0" baseline="0" noProof="1" dirty="0">
              <a:solidFill>
                <a:schemeClr val="tx1"/>
              </a:solidFill>
              <a:latin typeface="+mn-lt"/>
              <a:ea typeface="+mn-ea"/>
              <a:cs typeface="+mn-cs"/>
              <a:sym typeface="+mn-ea"/>
            </a:endParaRPr>
          </a:p>
          <a:p>
            <a:pPr marL="0" marR="0" indent="0" algn="l" defTabSz="685165" rtl="0" eaLnBrk="1" fontAlgn="auto" latinLnBrk="0" hangingPunct="1">
              <a:lnSpc>
                <a:spcPct val="150000"/>
              </a:lnSpc>
              <a:spcBef>
                <a:spcPts val="0"/>
              </a:spcBef>
              <a:spcAft>
                <a:spcPct val="0"/>
              </a:spcAft>
              <a:buClrTx/>
              <a:buSzTx/>
              <a:buFont typeface="Arial" panose="020B0604020202020204" pitchFamily="34" charset="0"/>
              <a:buNone/>
            </a:pPr>
            <a:endParaRPr kumimoji="0" lang="zh-CN" altLang="en-US" sz="2000" b="0" i="0" u="none" strike="noStrike" kern="1200" cap="none" spc="0" normalizeH="0" baseline="0" noProof="1" dirty="0">
              <a:solidFill>
                <a:schemeClr val="tx1"/>
              </a:solidFill>
              <a:latin typeface="+mn-lt"/>
              <a:ea typeface="+mn-ea"/>
              <a:cs typeface="+mn-cs"/>
            </a:endParaRPr>
          </a:p>
          <a:p>
            <a:pPr marL="0" marR="0" indent="0" algn="l"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2000" b="0" i="0" u="none" strike="noStrike" kern="1200" cap="none" spc="0" normalizeH="0" baseline="0" noProof="1" dirty="0">
                <a:solidFill>
                  <a:schemeClr val="tx1"/>
                </a:solidFill>
                <a:latin typeface="+mn-lt"/>
                <a:ea typeface="+mn-ea"/>
                <a:cs typeface="+mn-cs"/>
              </a:rPr>
              <a:t>5.违法的后果不同。</a:t>
            </a:r>
            <a:endParaRPr kumimoji="0" lang="zh-CN" altLang="en-US" sz="2000" b="0" i="0" u="none" strike="noStrike" kern="1200" cap="none" spc="0" normalizeH="0" baseline="0" noProof="1" dirty="0">
              <a:solidFill>
                <a:schemeClr val="tx1"/>
              </a:solidFill>
              <a:latin typeface="+mn-lt"/>
              <a:ea typeface="+mn-ea"/>
              <a:cs typeface="+mn-cs"/>
            </a:endParaRPr>
          </a:p>
          <a:p>
            <a:pPr marL="171450" marR="0" indent="0" algn="l"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2000" b="0" i="0" u="none" strike="noStrike" kern="1200" cap="none" spc="0" normalizeH="0" baseline="0" noProof="1" dirty="0">
                <a:solidFill>
                  <a:schemeClr val="tx1"/>
                </a:solidFill>
                <a:latin typeface="+mn-lt"/>
                <a:ea typeface="+mn-ea"/>
                <a:cs typeface="+mn-cs"/>
                <a:sym typeface="+mn-ea"/>
              </a:rPr>
              <a:t>  劳务派遣：给被派遣劳动者造成损害的，劳务派遣单位与用工单位按</a:t>
            </a:r>
            <a:r>
              <a:rPr kumimoji="0" lang="zh-CN" altLang="en-US" sz="20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sym typeface="+mn-ea"/>
              </a:rPr>
              <a:t>《劳动合同法》</a:t>
            </a:r>
            <a:r>
              <a:rPr kumimoji="0" lang="zh-CN" altLang="en-US" sz="2000" b="0" i="0" u="none" strike="noStrike" kern="1200" cap="none" spc="0" normalizeH="0" baseline="0" noProof="1" dirty="0">
                <a:solidFill>
                  <a:schemeClr val="tx1"/>
                </a:solidFill>
                <a:latin typeface="+mn-lt"/>
                <a:ea typeface="+mn-ea"/>
                <a:cs typeface="+mn-cs"/>
                <a:sym typeface="+mn-ea"/>
              </a:rPr>
              <a:t>承担连带赔偿责任。</a:t>
            </a:r>
            <a:endParaRPr kumimoji="0" lang="zh-CN" altLang="en-US" sz="2000" b="0" i="0" u="none" strike="noStrike" kern="1200" cap="none" spc="0" normalizeH="0" baseline="0" noProof="1" dirty="0">
              <a:solidFill>
                <a:schemeClr val="tx1"/>
              </a:solidFill>
              <a:latin typeface="+mn-lt"/>
              <a:ea typeface="+mn-ea"/>
              <a:cs typeface="+mn-cs"/>
            </a:endParaRPr>
          </a:p>
          <a:p>
            <a:pPr marL="171450" marR="0" indent="0" algn="l"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2000" b="0" i="0" u="none" strike="noStrike" kern="1200" cap="none" spc="0" normalizeH="0" baseline="0" noProof="1" dirty="0">
                <a:solidFill>
                  <a:schemeClr val="tx1"/>
                </a:solidFill>
                <a:latin typeface="+mn-lt"/>
                <a:ea typeface="+mn-ea"/>
                <a:cs typeface="+mn-cs"/>
              </a:rPr>
              <a:t>  劳务外包：适用</a:t>
            </a:r>
            <a:r>
              <a:rPr kumimoji="0" lang="zh-CN" altLang="en-US" sz="20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《合同法》</a:t>
            </a:r>
            <a:r>
              <a:rPr kumimoji="0" lang="zh-CN" altLang="en-US" sz="2000" b="0" i="0" u="none" strike="noStrike" kern="1200" cap="none" spc="0" normalizeH="0" baseline="0" noProof="1" dirty="0">
                <a:solidFill>
                  <a:schemeClr val="tx1"/>
                </a:solidFill>
                <a:latin typeface="+mn-lt"/>
                <a:ea typeface="+mn-ea"/>
                <a:cs typeface="+mn-cs"/>
              </a:rPr>
              <a:t>，发包单位与承包单位之间按双方合同承担权利义务，发包单位对承包单位的员工基本上不承担责任。</a:t>
            </a:r>
            <a:endParaRPr kumimoji="0" lang="zh-CN" altLang="en-US" sz="2000" b="0" i="0" u="none" strike="noStrike" kern="1200" cap="none" spc="0" normalizeH="0" baseline="0" noProof="1" dirty="0">
              <a:solidFill>
                <a:schemeClr val="tx1"/>
              </a:solidFill>
              <a:latin typeface="+mn-lt"/>
              <a:ea typeface="+mn-ea"/>
              <a:cs typeface="+mn-cs"/>
            </a:endParaRPr>
          </a:p>
        </p:txBody>
      </p:sp>
      <p:sp>
        <p:nvSpPr>
          <p:cNvPr id="63491" name="灯片编号占位符 1"/>
          <p:cNvSpPr>
            <a:spLocks noGrp="1"/>
          </p:cNvSpPr>
          <p:nvPr>
            <p:ph type="sldNum" sz="quarter" idx="12"/>
          </p:nvPr>
        </p:nvSpPr>
        <p:spPr>
          <a:noFill/>
          <a:ln>
            <a:noFill/>
          </a:ln>
        </p:spPr>
        <p:txBody>
          <a:bodyPr lIns="90000" tIns="46800" rIns="90000" bIns="4680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a:fld id="{9A0DB2DC-4C9A-4742-B13C-FB6460FD3503}" type="slidenum">
              <a:rPr lang="zh-CN" altLang="en-US" sz="900">
                <a:solidFill>
                  <a:srgbClr val="7F7F7F"/>
                </a:solidFill>
                <a:latin typeface="Arial" panose="020B0604020202020204" pitchFamily="34" charset="0"/>
                <a:ea typeface="宋体" panose="02010600030101010101" pitchFamily="2" charset="-122"/>
              </a:rPr>
            </a:fld>
            <a:endParaRPr lang="zh-CN" altLang="en-US" sz="900">
              <a:solidFill>
                <a:srgbClr val="7F7F7F"/>
              </a:solidFill>
              <a:latin typeface="Arial" panose="020B0604020202020204" pitchFamily="34" charset="0"/>
              <a:ea typeface="宋体" panose="02010600030101010101" pitchFamily="2" charset="-122"/>
            </a:endParaRPr>
          </a:p>
        </p:txBody>
      </p:sp>
    </p:spTree>
    <p:custDataLst>
      <p:tags r:id="rId3"/>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65537" name="组合 17"/>
          <p:cNvGrpSpPr/>
          <p:nvPr/>
        </p:nvGrpSpPr>
        <p:grpSpPr>
          <a:xfrm>
            <a:off x="247650" y="2605088"/>
            <a:ext cx="2409825" cy="1589087"/>
            <a:chOff x="1304924" y="3171825"/>
            <a:chExt cx="2647951" cy="1745305"/>
          </a:xfrm>
        </p:grpSpPr>
        <p:cxnSp>
          <p:nvCxnSpPr>
            <p:cNvPr id="9" name="直接连接符 8"/>
            <p:cNvCxnSpPr/>
            <p:nvPr>
              <p:custDataLst>
                <p:tags r:id="rId1"/>
              </p:custDataLst>
            </p:nvPr>
          </p:nvCxnSpPr>
          <p:spPr>
            <a:xfrm>
              <a:off x="1390650" y="4791075"/>
              <a:ext cx="18669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custDataLst>
                <p:tags r:id="rId2"/>
              </p:custDataLst>
            </p:nvPr>
          </p:nvCxnSpPr>
          <p:spPr>
            <a:xfrm>
              <a:off x="1304924" y="4907605"/>
              <a:ext cx="2505076" cy="0"/>
            </a:xfrm>
            <a:prstGeom prst="line">
              <a:avLst/>
            </a:prstGeom>
            <a:ln>
              <a:solidFill>
                <a:schemeClr val="accent2"/>
              </a:solidFill>
              <a:tailEnd type="oval"/>
            </a:ln>
          </p:spPr>
          <p:style>
            <a:lnRef idx="1">
              <a:schemeClr val="accent1"/>
            </a:lnRef>
            <a:fillRef idx="0">
              <a:schemeClr val="accent1"/>
            </a:fillRef>
            <a:effectRef idx="0">
              <a:schemeClr val="accent1"/>
            </a:effectRef>
            <a:fontRef idx="minor">
              <a:schemeClr val="tx1"/>
            </a:fontRef>
          </p:style>
        </p:cxnSp>
        <p:sp>
          <p:nvSpPr>
            <p:cNvPr id="7" name="任意多边形 6"/>
            <p:cNvSpPr/>
            <p:nvPr>
              <p:custDataLst>
                <p:tags r:id="rId3"/>
              </p:custDataLst>
            </p:nvPr>
          </p:nvSpPr>
          <p:spPr>
            <a:xfrm>
              <a:off x="1304924" y="3171825"/>
              <a:ext cx="2647951" cy="1745305"/>
            </a:xfrm>
            <a:custGeom>
              <a:avLst/>
              <a:gdLst>
                <a:gd name="connsiteX0" fmla="*/ 1 w 2647951"/>
                <a:gd name="connsiteY0" fmla="*/ 0 h 1743075"/>
                <a:gd name="connsiteX1" fmla="*/ 2647951 w 2647951"/>
                <a:gd name="connsiteY1" fmla="*/ 0 h 1743075"/>
                <a:gd name="connsiteX2" fmla="*/ 2647951 w 2647951"/>
                <a:gd name="connsiteY2" fmla="*/ 1266825 h 1743075"/>
                <a:gd name="connsiteX3" fmla="*/ 297057 w 2647951"/>
                <a:gd name="connsiteY3" fmla="*/ 1266825 h 1743075"/>
                <a:gd name="connsiteX4" fmla="*/ 233437 w 2647951"/>
                <a:gd name="connsiteY4" fmla="*/ 1329240 h 1743075"/>
                <a:gd name="connsiteX5" fmla="*/ 0 w 2647951"/>
                <a:gd name="connsiteY5" fmla="*/ 1743075 h 1743075"/>
                <a:gd name="connsiteX6" fmla="*/ 0 w 2647951"/>
                <a:gd name="connsiteY6" fmla="*/ 1114425 h 1743075"/>
                <a:gd name="connsiteX7" fmla="*/ 1 w 2647951"/>
                <a:gd name="connsiteY7" fmla="*/ 1114425 h 1743075"/>
                <a:gd name="connsiteX0-1" fmla="*/ 1 w 2647951"/>
                <a:gd name="connsiteY0-2" fmla="*/ 0 h 1743075"/>
                <a:gd name="connsiteX1-3" fmla="*/ 2647951 w 2647951"/>
                <a:gd name="connsiteY1-4" fmla="*/ 0 h 1743075"/>
                <a:gd name="connsiteX2-5" fmla="*/ 2647951 w 2647951"/>
                <a:gd name="connsiteY2-6" fmla="*/ 1266825 h 1743075"/>
                <a:gd name="connsiteX3-7" fmla="*/ 297057 w 2647951"/>
                <a:gd name="connsiteY3-8" fmla="*/ 1266825 h 1743075"/>
                <a:gd name="connsiteX4-9" fmla="*/ 233437 w 2647951"/>
                <a:gd name="connsiteY4-10" fmla="*/ 1329240 h 1743075"/>
                <a:gd name="connsiteX5-11" fmla="*/ 0 w 2647951"/>
                <a:gd name="connsiteY5-12" fmla="*/ 1743075 h 1743075"/>
                <a:gd name="connsiteX6-13" fmla="*/ 0 w 2647951"/>
                <a:gd name="connsiteY6-14" fmla="*/ 1114425 h 1743075"/>
                <a:gd name="connsiteX7-15" fmla="*/ 1 w 2647951"/>
                <a:gd name="connsiteY7-16" fmla="*/ 1114425 h 1743075"/>
                <a:gd name="connsiteX8" fmla="*/ 1 w 2647951"/>
                <a:gd name="connsiteY8" fmla="*/ 0 h 1743075"/>
                <a:gd name="connsiteX0-17" fmla="*/ 1 w 2647951"/>
                <a:gd name="connsiteY0-18" fmla="*/ 0 h 1743075"/>
                <a:gd name="connsiteX1-19" fmla="*/ 2647951 w 2647951"/>
                <a:gd name="connsiteY1-20" fmla="*/ 0 h 1743075"/>
                <a:gd name="connsiteX2-21" fmla="*/ 2647951 w 2647951"/>
                <a:gd name="connsiteY2-22" fmla="*/ 1266825 h 1743075"/>
                <a:gd name="connsiteX3-23" fmla="*/ 516132 w 2647951"/>
                <a:gd name="connsiteY3-24" fmla="*/ 1323975 h 1743075"/>
                <a:gd name="connsiteX4-25" fmla="*/ 233437 w 2647951"/>
                <a:gd name="connsiteY4-26" fmla="*/ 1329240 h 1743075"/>
                <a:gd name="connsiteX5-27" fmla="*/ 0 w 2647951"/>
                <a:gd name="connsiteY5-28" fmla="*/ 1743075 h 1743075"/>
                <a:gd name="connsiteX6-29" fmla="*/ 0 w 2647951"/>
                <a:gd name="connsiteY6-30" fmla="*/ 1114425 h 1743075"/>
                <a:gd name="connsiteX7-31" fmla="*/ 1 w 2647951"/>
                <a:gd name="connsiteY7-32" fmla="*/ 1114425 h 1743075"/>
                <a:gd name="connsiteX8-33" fmla="*/ 1 w 2647951"/>
                <a:gd name="connsiteY8-34" fmla="*/ 0 h 1743075"/>
                <a:gd name="connsiteX0-35" fmla="*/ 1 w 2647951"/>
                <a:gd name="connsiteY0-36" fmla="*/ 0 h 1743075"/>
                <a:gd name="connsiteX1-37" fmla="*/ 2647951 w 2647951"/>
                <a:gd name="connsiteY1-38" fmla="*/ 0 h 1743075"/>
                <a:gd name="connsiteX2-39" fmla="*/ 2647951 w 2647951"/>
                <a:gd name="connsiteY2-40" fmla="*/ 1266825 h 1743075"/>
                <a:gd name="connsiteX3-41" fmla="*/ 516132 w 2647951"/>
                <a:gd name="connsiteY3-42" fmla="*/ 1323975 h 1743075"/>
                <a:gd name="connsiteX4-43" fmla="*/ 233437 w 2647951"/>
                <a:gd name="connsiteY4-44" fmla="*/ 1329240 h 1743075"/>
                <a:gd name="connsiteX5-45" fmla="*/ 0 w 2647951"/>
                <a:gd name="connsiteY5-46" fmla="*/ 1743075 h 1743075"/>
                <a:gd name="connsiteX6-47" fmla="*/ 0 w 2647951"/>
                <a:gd name="connsiteY6-48" fmla="*/ 1114425 h 1743075"/>
                <a:gd name="connsiteX7-49" fmla="*/ 1 w 2647951"/>
                <a:gd name="connsiteY7-50" fmla="*/ 1114425 h 1743075"/>
                <a:gd name="connsiteX8-51" fmla="*/ 1 w 2647951"/>
                <a:gd name="connsiteY8-52" fmla="*/ 0 h 1743075"/>
                <a:gd name="connsiteX0-53" fmla="*/ 1 w 2647951"/>
                <a:gd name="connsiteY0-54" fmla="*/ 0 h 1745366"/>
                <a:gd name="connsiteX1-55" fmla="*/ 2647951 w 2647951"/>
                <a:gd name="connsiteY1-56" fmla="*/ 0 h 1745366"/>
                <a:gd name="connsiteX2-57" fmla="*/ 2647951 w 2647951"/>
                <a:gd name="connsiteY2-58" fmla="*/ 1266825 h 1745366"/>
                <a:gd name="connsiteX3-59" fmla="*/ 516132 w 2647951"/>
                <a:gd name="connsiteY3-60" fmla="*/ 1323975 h 1745366"/>
                <a:gd name="connsiteX4-61" fmla="*/ 0 w 2647951"/>
                <a:gd name="connsiteY4-62" fmla="*/ 1743075 h 1745366"/>
                <a:gd name="connsiteX5-63" fmla="*/ 0 w 2647951"/>
                <a:gd name="connsiteY5-64" fmla="*/ 1114425 h 1745366"/>
                <a:gd name="connsiteX6-65" fmla="*/ 1 w 2647951"/>
                <a:gd name="connsiteY6-66" fmla="*/ 1114425 h 1745366"/>
                <a:gd name="connsiteX7-67" fmla="*/ 1 w 2647951"/>
                <a:gd name="connsiteY7-68" fmla="*/ 0 h 1745366"/>
                <a:gd name="connsiteX0-69" fmla="*/ 1 w 2647951"/>
                <a:gd name="connsiteY0-70" fmla="*/ 0 h 1745305"/>
                <a:gd name="connsiteX1-71" fmla="*/ 2647951 w 2647951"/>
                <a:gd name="connsiteY1-72" fmla="*/ 0 h 1745305"/>
                <a:gd name="connsiteX2-73" fmla="*/ 2638426 w 2647951"/>
                <a:gd name="connsiteY2-74" fmla="*/ 1333500 h 1745305"/>
                <a:gd name="connsiteX3-75" fmla="*/ 516132 w 2647951"/>
                <a:gd name="connsiteY3-76" fmla="*/ 1323975 h 1745305"/>
                <a:gd name="connsiteX4-77" fmla="*/ 0 w 2647951"/>
                <a:gd name="connsiteY4-78" fmla="*/ 1743075 h 1745305"/>
                <a:gd name="connsiteX5-79" fmla="*/ 0 w 2647951"/>
                <a:gd name="connsiteY5-80" fmla="*/ 1114425 h 1745305"/>
                <a:gd name="connsiteX6-81" fmla="*/ 1 w 2647951"/>
                <a:gd name="connsiteY6-82" fmla="*/ 1114425 h 1745305"/>
                <a:gd name="connsiteX7-83" fmla="*/ 1 w 2647951"/>
                <a:gd name="connsiteY7-84" fmla="*/ 0 h 1745305"/>
              </a:gdLst>
              <a:ahLst/>
              <a:cxnLst>
                <a:cxn ang="0">
                  <a:pos x="connsiteX0-69" y="connsiteY0-70"/>
                </a:cxn>
                <a:cxn ang="0">
                  <a:pos x="connsiteX1-71" y="connsiteY1-72"/>
                </a:cxn>
                <a:cxn ang="0">
                  <a:pos x="connsiteX2-73" y="connsiteY2-74"/>
                </a:cxn>
                <a:cxn ang="0">
                  <a:pos x="connsiteX3-75" y="connsiteY3-76"/>
                </a:cxn>
                <a:cxn ang="0">
                  <a:pos x="connsiteX4-77" y="connsiteY4-78"/>
                </a:cxn>
                <a:cxn ang="0">
                  <a:pos x="connsiteX5-79" y="connsiteY5-80"/>
                </a:cxn>
                <a:cxn ang="0">
                  <a:pos x="connsiteX6-81" y="connsiteY6-82"/>
                </a:cxn>
                <a:cxn ang="0">
                  <a:pos x="connsiteX7-83" y="connsiteY7-84"/>
                </a:cxn>
              </a:cxnLst>
              <a:rect l="l" t="t" r="r" b="b"/>
              <a:pathLst>
                <a:path w="2647951" h="1745305">
                  <a:moveTo>
                    <a:pt x="1" y="0"/>
                  </a:moveTo>
                  <a:lnTo>
                    <a:pt x="2647951" y="0"/>
                  </a:lnTo>
                  <a:lnTo>
                    <a:pt x="2638426" y="1333500"/>
                  </a:lnTo>
                  <a:cubicBezTo>
                    <a:pt x="2246610" y="1544638"/>
                    <a:pt x="955870" y="1255713"/>
                    <a:pt x="516132" y="1323975"/>
                  </a:cubicBezTo>
                  <a:cubicBezTo>
                    <a:pt x="76394" y="1392237"/>
                    <a:pt x="86022" y="1778000"/>
                    <a:pt x="0" y="1743075"/>
                  </a:cubicBezTo>
                  <a:lnTo>
                    <a:pt x="0" y="1114425"/>
                  </a:lnTo>
                  <a:lnTo>
                    <a:pt x="1" y="1114425"/>
                  </a:lnTo>
                  <a:lnTo>
                    <a:pt x="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bIns="378000" rtlCol="0" anchor="ctr">
              <a:normAutofit/>
            </a:bodyPr>
            <a:lstStyle/>
            <a:p>
              <a:pPr algn="ctr" fontAlgn="base">
                <a:lnSpc>
                  <a:spcPct val="150000"/>
                </a:lnSpc>
              </a:pPr>
              <a:r>
                <a:rPr lang="zh-CN" altLang="en-US" sz="2000" strike="noStrike" noProof="1" dirty="0">
                  <a:solidFill>
                    <a:schemeClr val="bg1"/>
                  </a:solidFill>
                </a:rPr>
                <a:t>招聘常见风险及应对方式</a:t>
              </a:r>
              <a:endParaRPr lang="zh-CN" altLang="en-US" sz="2000" strike="noStrike" noProof="1" dirty="0">
                <a:solidFill>
                  <a:schemeClr val="bg1"/>
                </a:solidFill>
              </a:endParaRPr>
            </a:p>
          </p:txBody>
        </p:sp>
      </p:grpSp>
      <p:grpSp>
        <p:nvGrpSpPr>
          <p:cNvPr id="65541" name="组合 18"/>
          <p:cNvGrpSpPr/>
          <p:nvPr/>
        </p:nvGrpSpPr>
        <p:grpSpPr>
          <a:xfrm>
            <a:off x="3282950" y="2605088"/>
            <a:ext cx="2409825" cy="1589087"/>
            <a:chOff x="1304924" y="3171825"/>
            <a:chExt cx="2647951" cy="1745305"/>
          </a:xfrm>
        </p:grpSpPr>
        <p:cxnSp>
          <p:nvCxnSpPr>
            <p:cNvPr id="20" name="直接连接符 19"/>
            <p:cNvCxnSpPr/>
            <p:nvPr>
              <p:custDataLst>
                <p:tags r:id="rId4"/>
              </p:custDataLst>
            </p:nvPr>
          </p:nvCxnSpPr>
          <p:spPr>
            <a:xfrm>
              <a:off x="1390650" y="4791075"/>
              <a:ext cx="18669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custDataLst>
                <p:tags r:id="rId5"/>
              </p:custDataLst>
            </p:nvPr>
          </p:nvCxnSpPr>
          <p:spPr>
            <a:xfrm>
              <a:off x="1304924" y="4907605"/>
              <a:ext cx="2505076" cy="0"/>
            </a:xfrm>
            <a:prstGeom prst="line">
              <a:avLst/>
            </a:prstGeom>
            <a:ln>
              <a:solidFill>
                <a:schemeClr val="accent2"/>
              </a:solidFill>
              <a:tailEnd type="oval"/>
            </a:ln>
          </p:spPr>
          <p:style>
            <a:lnRef idx="1">
              <a:schemeClr val="accent1"/>
            </a:lnRef>
            <a:fillRef idx="0">
              <a:schemeClr val="accent1"/>
            </a:fillRef>
            <a:effectRef idx="0">
              <a:schemeClr val="accent1"/>
            </a:effectRef>
            <a:fontRef idx="minor">
              <a:schemeClr val="tx1"/>
            </a:fontRef>
          </p:style>
        </p:cxnSp>
        <p:sp>
          <p:nvSpPr>
            <p:cNvPr id="22" name="任意多边形 21"/>
            <p:cNvSpPr/>
            <p:nvPr>
              <p:custDataLst>
                <p:tags r:id="rId6"/>
              </p:custDataLst>
            </p:nvPr>
          </p:nvSpPr>
          <p:spPr>
            <a:xfrm>
              <a:off x="1304924" y="3171825"/>
              <a:ext cx="2647951" cy="1745305"/>
            </a:xfrm>
            <a:custGeom>
              <a:avLst/>
              <a:gdLst>
                <a:gd name="connsiteX0" fmla="*/ 1 w 2647951"/>
                <a:gd name="connsiteY0" fmla="*/ 0 h 1743075"/>
                <a:gd name="connsiteX1" fmla="*/ 2647951 w 2647951"/>
                <a:gd name="connsiteY1" fmla="*/ 0 h 1743075"/>
                <a:gd name="connsiteX2" fmla="*/ 2647951 w 2647951"/>
                <a:gd name="connsiteY2" fmla="*/ 1266825 h 1743075"/>
                <a:gd name="connsiteX3" fmla="*/ 297057 w 2647951"/>
                <a:gd name="connsiteY3" fmla="*/ 1266825 h 1743075"/>
                <a:gd name="connsiteX4" fmla="*/ 233437 w 2647951"/>
                <a:gd name="connsiteY4" fmla="*/ 1329240 h 1743075"/>
                <a:gd name="connsiteX5" fmla="*/ 0 w 2647951"/>
                <a:gd name="connsiteY5" fmla="*/ 1743075 h 1743075"/>
                <a:gd name="connsiteX6" fmla="*/ 0 w 2647951"/>
                <a:gd name="connsiteY6" fmla="*/ 1114425 h 1743075"/>
                <a:gd name="connsiteX7" fmla="*/ 1 w 2647951"/>
                <a:gd name="connsiteY7" fmla="*/ 1114425 h 1743075"/>
                <a:gd name="connsiteX0-1" fmla="*/ 1 w 2647951"/>
                <a:gd name="connsiteY0-2" fmla="*/ 0 h 1743075"/>
                <a:gd name="connsiteX1-3" fmla="*/ 2647951 w 2647951"/>
                <a:gd name="connsiteY1-4" fmla="*/ 0 h 1743075"/>
                <a:gd name="connsiteX2-5" fmla="*/ 2647951 w 2647951"/>
                <a:gd name="connsiteY2-6" fmla="*/ 1266825 h 1743075"/>
                <a:gd name="connsiteX3-7" fmla="*/ 297057 w 2647951"/>
                <a:gd name="connsiteY3-8" fmla="*/ 1266825 h 1743075"/>
                <a:gd name="connsiteX4-9" fmla="*/ 233437 w 2647951"/>
                <a:gd name="connsiteY4-10" fmla="*/ 1329240 h 1743075"/>
                <a:gd name="connsiteX5-11" fmla="*/ 0 w 2647951"/>
                <a:gd name="connsiteY5-12" fmla="*/ 1743075 h 1743075"/>
                <a:gd name="connsiteX6-13" fmla="*/ 0 w 2647951"/>
                <a:gd name="connsiteY6-14" fmla="*/ 1114425 h 1743075"/>
                <a:gd name="connsiteX7-15" fmla="*/ 1 w 2647951"/>
                <a:gd name="connsiteY7-16" fmla="*/ 1114425 h 1743075"/>
                <a:gd name="connsiteX8" fmla="*/ 1 w 2647951"/>
                <a:gd name="connsiteY8" fmla="*/ 0 h 1743075"/>
                <a:gd name="connsiteX0-17" fmla="*/ 1 w 2647951"/>
                <a:gd name="connsiteY0-18" fmla="*/ 0 h 1743075"/>
                <a:gd name="connsiteX1-19" fmla="*/ 2647951 w 2647951"/>
                <a:gd name="connsiteY1-20" fmla="*/ 0 h 1743075"/>
                <a:gd name="connsiteX2-21" fmla="*/ 2647951 w 2647951"/>
                <a:gd name="connsiteY2-22" fmla="*/ 1266825 h 1743075"/>
                <a:gd name="connsiteX3-23" fmla="*/ 516132 w 2647951"/>
                <a:gd name="connsiteY3-24" fmla="*/ 1323975 h 1743075"/>
                <a:gd name="connsiteX4-25" fmla="*/ 233437 w 2647951"/>
                <a:gd name="connsiteY4-26" fmla="*/ 1329240 h 1743075"/>
                <a:gd name="connsiteX5-27" fmla="*/ 0 w 2647951"/>
                <a:gd name="connsiteY5-28" fmla="*/ 1743075 h 1743075"/>
                <a:gd name="connsiteX6-29" fmla="*/ 0 w 2647951"/>
                <a:gd name="connsiteY6-30" fmla="*/ 1114425 h 1743075"/>
                <a:gd name="connsiteX7-31" fmla="*/ 1 w 2647951"/>
                <a:gd name="connsiteY7-32" fmla="*/ 1114425 h 1743075"/>
                <a:gd name="connsiteX8-33" fmla="*/ 1 w 2647951"/>
                <a:gd name="connsiteY8-34" fmla="*/ 0 h 1743075"/>
                <a:gd name="connsiteX0-35" fmla="*/ 1 w 2647951"/>
                <a:gd name="connsiteY0-36" fmla="*/ 0 h 1743075"/>
                <a:gd name="connsiteX1-37" fmla="*/ 2647951 w 2647951"/>
                <a:gd name="connsiteY1-38" fmla="*/ 0 h 1743075"/>
                <a:gd name="connsiteX2-39" fmla="*/ 2647951 w 2647951"/>
                <a:gd name="connsiteY2-40" fmla="*/ 1266825 h 1743075"/>
                <a:gd name="connsiteX3-41" fmla="*/ 516132 w 2647951"/>
                <a:gd name="connsiteY3-42" fmla="*/ 1323975 h 1743075"/>
                <a:gd name="connsiteX4-43" fmla="*/ 233437 w 2647951"/>
                <a:gd name="connsiteY4-44" fmla="*/ 1329240 h 1743075"/>
                <a:gd name="connsiteX5-45" fmla="*/ 0 w 2647951"/>
                <a:gd name="connsiteY5-46" fmla="*/ 1743075 h 1743075"/>
                <a:gd name="connsiteX6-47" fmla="*/ 0 w 2647951"/>
                <a:gd name="connsiteY6-48" fmla="*/ 1114425 h 1743075"/>
                <a:gd name="connsiteX7-49" fmla="*/ 1 w 2647951"/>
                <a:gd name="connsiteY7-50" fmla="*/ 1114425 h 1743075"/>
                <a:gd name="connsiteX8-51" fmla="*/ 1 w 2647951"/>
                <a:gd name="connsiteY8-52" fmla="*/ 0 h 1743075"/>
                <a:gd name="connsiteX0-53" fmla="*/ 1 w 2647951"/>
                <a:gd name="connsiteY0-54" fmla="*/ 0 h 1745366"/>
                <a:gd name="connsiteX1-55" fmla="*/ 2647951 w 2647951"/>
                <a:gd name="connsiteY1-56" fmla="*/ 0 h 1745366"/>
                <a:gd name="connsiteX2-57" fmla="*/ 2647951 w 2647951"/>
                <a:gd name="connsiteY2-58" fmla="*/ 1266825 h 1745366"/>
                <a:gd name="connsiteX3-59" fmla="*/ 516132 w 2647951"/>
                <a:gd name="connsiteY3-60" fmla="*/ 1323975 h 1745366"/>
                <a:gd name="connsiteX4-61" fmla="*/ 0 w 2647951"/>
                <a:gd name="connsiteY4-62" fmla="*/ 1743075 h 1745366"/>
                <a:gd name="connsiteX5-63" fmla="*/ 0 w 2647951"/>
                <a:gd name="connsiteY5-64" fmla="*/ 1114425 h 1745366"/>
                <a:gd name="connsiteX6-65" fmla="*/ 1 w 2647951"/>
                <a:gd name="connsiteY6-66" fmla="*/ 1114425 h 1745366"/>
                <a:gd name="connsiteX7-67" fmla="*/ 1 w 2647951"/>
                <a:gd name="connsiteY7-68" fmla="*/ 0 h 1745366"/>
                <a:gd name="connsiteX0-69" fmla="*/ 1 w 2647951"/>
                <a:gd name="connsiteY0-70" fmla="*/ 0 h 1745305"/>
                <a:gd name="connsiteX1-71" fmla="*/ 2647951 w 2647951"/>
                <a:gd name="connsiteY1-72" fmla="*/ 0 h 1745305"/>
                <a:gd name="connsiteX2-73" fmla="*/ 2638426 w 2647951"/>
                <a:gd name="connsiteY2-74" fmla="*/ 1333500 h 1745305"/>
                <a:gd name="connsiteX3-75" fmla="*/ 516132 w 2647951"/>
                <a:gd name="connsiteY3-76" fmla="*/ 1323975 h 1745305"/>
                <a:gd name="connsiteX4-77" fmla="*/ 0 w 2647951"/>
                <a:gd name="connsiteY4-78" fmla="*/ 1743075 h 1745305"/>
                <a:gd name="connsiteX5-79" fmla="*/ 0 w 2647951"/>
                <a:gd name="connsiteY5-80" fmla="*/ 1114425 h 1745305"/>
                <a:gd name="connsiteX6-81" fmla="*/ 1 w 2647951"/>
                <a:gd name="connsiteY6-82" fmla="*/ 1114425 h 1745305"/>
                <a:gd name="connsiteX7-83" fmla="*/ 1 w 2647951"/>
                <a:gd name="connsiteY7-84" fmla="*/ 0 h 1745305"/>
              </a:gdLst>
              <a:ahLst/>
              <a:cxnLst>
                <a:cxn ang="0">
                  <a:pos x="connsiteX0-69" y="connsiteY0-70"/>
                </a:cxn>
                <a:cxn ang="0">
                  <a:pos x="connsiteX1-71" y="connsiteY1-72"/>
                </a:cxn>
                <a:cxn ang="0">
                  <a:pos x="connsiteX2-73" y="connsiteY2-74"/>
                </a:cxn>
                <a:cxn ang="0">
                  <a:pos x="connsiteX3-75" y="connsiteY3-76"/>
                </a:cxn>
                <a:cxn ang="0">
                  <a:pos x="connsiteX4-77" y="connsiteY4-78"/>
                </a:cxn>
                <a:cxn ang="0">
                  <a:pos x="connsiteX5-79" y="connsiteY5-80"/>
                </a:cxn>
                <a:cxn ang="0">
                  <a:pos x="connsiteX6-81" y="connsiteY6-82"/>
                </a:cxn>
                <a:cxn ang="0">
                  <a:pos x="connsiteX7-83" y="connsiteY7-84"/>
                </a:cxn>
              </a:cxnLst>
              <a:rect l="l" t="t" r="r" b="b"/>
              <a:pathLst>
                <a:path w="2647951" h="1745305">
                  <a:moveTo>
                    <a:pt x="1" y="0"/>
                  </a:moveTo>
                  <a:lnTo>
                    <a:pt x="2647951" y="0"/>
                  </a:lnTo>
                  <a:lnTo>
                    <a:pt x="2638426" y="1333500"/>
                  </a:lnTo>
                  <a:cubicBezTo>
                    <a:pt x="2246610" y="1544638"/>
                    <a:pt x="955870" y="1255713"/>
                    <a:pt x="516132" y="1323975"/>
                  </a:cubicBezTo>
                  <a:cubicBezTo>
                    <a:pt x="76394" y="1392237"/>
                    <a:pt x="86022" y="1778000"/>
                    <a:pt x="0" y="1743075"/>
                  </a:cubicBezTo>
                  <a:lnTo>
                    <a:pt x="0" y="1114425"/>
                  </a:lnTo>
                  <a:lnTo>
                    <a:pt x="1" y="1114425"/>
                  </a:lnTo>
                  <a:lnTo>
                    <a:pt x="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bIns="378000" rtlCol="0" anchor="ctr">
              <a:normAutofit/>
            </a:bodyPr>
            <a:lstStyle/>
            <a:p>
              <a:pPr algn="ctr" fontAlgn="base">
                <a:lnSpc>
                  <a:spcPct val="150000"/>
                </a:lnSpc>
              </a:pPr>
              <a:r>
                <a:rPr lang="zh-CN" altLang="en-US" sz="2000" strike="noStrike" noProof="1" dirty="0">
                  <a:solidFill>
                    <a:schemeClr val="bg1"/>
                  </a:solidFill>
                </a:rPr>
                <a:t>录用过程中的关键点和风险控制</a:t>
              </a:r>
              <a:endParaRPr lang="zh-CN" altLang="en-US" sz="2000" strike="noStrike" noProof="1" dirty="0">
                <a:solidFill>
                  <a:schemeClr val="bg1"/>
                </a:solidFill>
              </a:endParaRPr>
            </a:p>
          </p:txBody>
        </p:sp>
      </p:grpSp>
      <p:grpSp>
        <p:nvGrpSpPr>
          <p:cNvPr id="65545" name="组合 23"/>
          <p:cNvGrpSpPr/>
          <p:nvPr/>
        </p:nvGrpSpPr>
        <p:grpSpPr>
          <a:xfrm>
            <a:off x="6316663" y="2605088"/>
            <a:ext cx="2409825" cy="1589087"/>
            <a:chOff x="1304924" y="3171825"/>
            <a:chExt cx="2647951" cy="1745305"/>
          </a:xfrm>
        </p:grpSpPr>
        <p:cxnSp>
          <p:nvCxnSpPr>
            <p:cNvPr id="25" name="直接连接符 24"/>
            <p:cNvCxnSpPr/>
            <p:nvPr>
              <p:custDataLst>
                <p:tags r:id="rId7"/>
              </p:custDataLst>
            </p:nvPr>
          </p:nvCxnSpPr>
          <p:spPr>
            <a:xfrm>
              <a:off x="1390650" y="4791075"/>
              <a:ext cx="18669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custDataLst>
                <p:tags r:id="rId8"/>
              </p:custDataLst>
            </p:nvPr>
          </p:nvCxnSpPr>
          <p:spPr>
            <a:xfrm>
              <a:off x="1304924" y="4907605"/>
              <a:ext cx="2505076" cy="0"/>
            </a:xfrm>
            <a:prstGeom prst="line">
              <a:avLst/>
            </a:prstGeom>
            <a:ln>
              <a:solidFill>
                <a:schemeClr val="accent2"/>
              </a:solidFill>
              <a:tailEnd type="oval"/>
            </a:ln>
          </p:spPr>
          <p:style>
            <a:lnRef idx="1">
              <a:schemeClr val="accent1"/>
            </a:lnRef>
            <a:fillRef idx="0">
              <a:schemeClr val="accent1"/>
            </a:fillRef>
            <a:effectRef idx="0">
              <a:schemeClr val="accent1"/>
            </a:effectRef>
            <a:fontRef idx="minor">
              <a:schemeClr val="tx1"/>
            </a:fontRef>
          </p:style>
        </p:cxnSp>
        <p:sp>
          <p:nvSpPr>
            <p:cNvPr id="27" name="任意多边形 26"/>
            <p:cNvSpPr/>
            <p:nvPr>
              <p:custDataLst>
                <p:tags r:id="rId9"/>
              </p:custDataLst>
            </p:nvPr>
          </p:nvSpPr>
          <p:spPr>
            <a:xfrm>
              <a:off x="1304924" y="3171825"/>
              <a:ext cx="2647951" cy="1745305"/>
            </a:xfrm>
            <a:custGeom>
              <a:avLst/>
              <a:gdLst>
                <a:gd name="connsiteX0" fmla="*/ 1 w 2647951"/>
                <a:gd name="connsiteY0" fmla="*/ 0 h 1743075"/>
                <a:gd name="connsiteX1" fmla="*/ 2647951 w 2647951"/>
                <a:gd name="connsiteY1" fmla="*/ 0 h 1743075"/>
                <a:gd name="connsiteX2" fmla="*/ 2647951 w 2647951"/>
                <a:gd name="connsiteY2" fmla="*/ 1266825 h 1743075"/>
                <a:gd name="connsiteX3" fmla="*/ 297057 w 2647951"/>
                <a:gd name="connsiteY3" fmla="*/ 1266825 h 1743075"/>
                <a:gd name="connsiteX4" fmla="*/ 233437 w 2647951"/>
                <a:gd name="connsiteY4" fmla="*/ 1329240 h 1743075"/>
                <a:gd name="connsiteX5" fmla="*/ 0 w 2647951"/>
                <a:gd name="connsiteY5" fmla="*/ 1743075 h 1743075"/>
                <a:gd name="connsiteX6" fmla="*/ 0 w 2647951"/>
                <a:gd name="connsiteY6" fmla="*/ 1114425 h 1743075"/>
                <a:gd name="connsiteX7" fmla="*/ 1 w 2647951"/>
                <a:gd name="connsiteY7" fmla="*/ 1114425 h 1743075"/>
                <a:gd name="connsiteX0-1" fmla="*/ 1 w 2647951"/>
                <a:gd name="connsiteY0-2" fmla="*/ 0 h 1743075"/>
                <a:gd name="connsiteX1-3" fmla="*/ 2647951 w 2647951"/>
                <a:gd name="connsiteY1-4" fmla="*/ 0 h 1743075"/>
                <a:gd name="connsiteX2-5" fmla="*/ 2647951 w 2647951"/>
                <a:gd name="connsiteY2-6" fmla="*/ 1266825 h 1743075"/>
                <a:gd name="connsiteX3-7" fmla="*/ 297057 w 2647951"/>
                <a:gd name="connsiteY3-8" fmla="*/ 1266825 h 1743075"/>
                <a:gd name="connsiteX4-9" fmla="*/ 233437 w 2647951"/>
                <a:gd name="connsiteY4-10" fmla="*/ 1329240 h 1743075"/>
                <a:gd name="connsiteX5-11" fmla="*/ 0 w 2647951"/>
                <a:gd name="connsiteY5-12" fmla="*/ 1743075 h 1743075"/>
                <a:gd name="connsiteX6-13" fmla="*/ 0 w 2647951"/>
                <a:gd name="connsiteY6-14" fmla="*/ 1114425 h 1743075"/>
                <a:gd name="connsiteX7-15" fmla="*/ 1 w 2647951"/>
                <a:gd name="connsiteY7-16" fmla="*/ 1114425 h 1743075"/>
                <a:gd name="connsiteX8" fmla="*/ 1 w 2647951"/>
                <a:gd name="connsiteY8" fmla="*/ 0 h 1743075"/>
                <a:gd name="connsiteX0-17" fmla="*/ 1 w 2647951"/>
                <a:gd name="connsiteY0-18" fmla="*/ 0 h 1743075"/>
                <a:gd name="connsiteX1-19" fmla="*/ 2647951 w 2647951"/>
                <a:gd name="connsiteY1-20" fmla="*/ 0 h 1743075"/>
                <a:gd name="connsiteX2-21" fmla="*/ 2647951 w 2647951"/>
                <a:gd name="connsiteY2-22" fmla="*/ 1266825 h 1743075"/>
                <a:gd name="connsiteX3-23" fmla="*/ 516132 w 2647951"/>
                <a:gd name="connsiteY3-24" fmla="*/ 1323975 h 1743075"/>
                <a:gd name="connsiteX4-25" fmla="*/ 233437 w 2647951"/>
                <a:gd name="connsiteY4-26" fmla="*/ 1329240 h 1743075"/>
                <a:gd name="connsiteX5-27" fmla="*/ 0 w 2647951"/>
                <a:gd name="connsiteY5-28" fmla="*/ 1743075 h 1743075"/>
                <a:gd name="connsiteX6-29" fmla="*/ 0 w 2647951"/>
                <a:gd name="connsiteY6-30" fmla="*/ 1114425 h 1743075"/>
                <a:gd name="connsiteX7-31" fmla="*/ 1 w 2647951"/>
                <a:gd name="connsiteY7-32" fmla="*/ 1114425 h 1743075"/>
                <a:gd name="connsiteX8-33" fmla="*/ 1 w 2647951"/>
                <a:gd name="connsiteY8-34" fmla="*/ 0 h 1743075"/>
                <a:gd name="connsiteX0-35" fmla="*/ 1 w 2647951"/>
                <a:gd name="connsiteY0-36" fmla="*/ 0 h 1743075"/>
                <a:gd name="connsiteX1-37" fmla="*/ 2647951 w 2647951"/>
                <a:gd name="connsiteY1-38" fmla="*/ 0 h 1743075"/>
                <a:gd name="connsiteX2-39" fmla="*/ 2647951 w 2647951"/>
                <a:gd name="connsiteY2-40" fmla="*/ 1266825 h 1743075"/>
                <a:gd name="connsiteX3-41" fmla="*/ 516132 w 2647951"/>
                <a:gd name="connsiteY3-42" fmla="*/ 1323975 h 1743075"/>
                <a:gd name="connsiteX4-43" fmla="*/ 233437 w 2647951"/>
                <a:gd name="connsiteY4-44" fmla="*/ 1329240 h 1743075"/>
                <a:gd name="connsiteX5-45" fmla="*/ 0 w 2647951"/>
                <a:gd name="connsiteY5-46" fmla="*/ 1743075 h 1743075"/>
                <a:gd name="connsiteX6-47" fmla="*/ 0 w 2647951"/>
                <a:gd name="connsiteY6-48" fmla="*/ 1114425 h 1743075"/>
                <a:gd name="connsiteX7-49" fmla="*/ 1 w 2647951"/>
                <a:gd name="connsiteY7-50" fmla="*/ 1114425 h 1743075"/>
                <a:gd name="connsiteX8-51" fmla="*/ 1 w 2647951"/>
                <a:gd name="connsiteY8-52" fmla="*/ 0 h 1743075"/>
                <a:gd name="connsiteX0-53" fmla="*/ 1 w 2647951"/>
                <a:gd name="connsiteY0-54" fmla="*/ 0 h 1745366"/>
                <a:gd name="connsiteX1-55" fmla="*/ 2647951 w 2647951"/>
                <a:gd name="connsiteY1-56" fmla="*/ 0 h 1745366"/>
                <a:gd name="connsiteX2-57" fmla="*/ 2647951 w 2647951"/>
                <a:gd name="connsiteY2-58" fmla="*/ 1266825 h 1745366"/>
                <a:gd name="connsiteX3-59" fmla="*/ 516132 w 2647951"/>
                <a:gd name="connsiteY3-60" fmla="*/ 1323975 h 1745366"/>
                <a:gd name="connsiteX4-61" fmla="*/ 0 w 2647951"/>
                <a:gd name="connsiteY4-62" fmla="*/ 1743075 h 1745366"/>
                <a:gd name="connsiteX5-63" fmla="*/ 0 w 2647951"/>
                <a:gd name="connsiteY5-64" fmla="*/ 1114425 h 1745366"/>
                <a:gd name="connsiteX6-65" fmla="*/ 1 w 2647951"/>
                <a:gd name="connsiteY6-66" fmla="*/ 1114425 h 1745366"/>
                <a:gd name="connsiteX7-67" fmla="*/ 1 w 2647951"/>
                <a:gd name="connsiteY7-68" fmla="*/ 0 h 1745366"/>
                <a:gd name="connsiteX0-69" fmla="*/ 1 w 2647951"/>
                <a:gd name="connsiteY0-70" fmla="*/ 0 h 1745305"/>
                <a:gd name="connsiteX1-71" fmla="*/ 2647951 w 2647951"/>
                <a:gd name="connsiteY1-72" fmla="*/ 0 h 1745305"/>
                <a:gd name="connsiteX2-73" fmla="*/ 2638426 w 2647951"/>
                <a:gd name="connsiteY2-74" fmla="*/ 1333500 h 1745305"/>
                <a:gd name="connsiteX3-75" fmla="*/ 516132 w 2647951"/>
                <a:gd name="connsiteY3-76" fmla="*/ 1323975 h 1745305"/>
                <a:gd name="connsiteX4-77" fmla="*/ 0 w 2647951"/>
                <a:gd name="connsiteY4-78" fmla="*/ 1743075 h 1745305"/>
                <a:gd name="connsiteX5-79" fmla="*/ 0 w 2647951"/>
                <a:gd name="connsiteY5-80" fmla="*/ 1114425 h 1745305"/>
                <a:gd name="connsiteX6-81" fmla="*/ 1 w 2647951"/>
                <a:gd name="connsiteY6-82" fmla="*/ 1114425 h 1745305"/>
                <a:gd name="connsiteX7-83" fmla="*/ 1 w 2647951"/>
                <a:gd name="connsiteY7-84" fmla="*/ 0 h 1745305"/>
              </a:gdLst>
              <a:ahLst/>
              <a:cxnLst>
                <a:cxn ang="0">
                  <a:pos x="connsiteX0-69" y="connsiteY0-70"/>
                </a:cxn>
                <a:cxn ang="0">
                  <a:pos x="connsiteX1-71" y="connsiteY1-72"/>
                </a:cxn>
                <a:cxn ang="0">
                  <a:pos x="connsiteX2-73" y="connsiteY2-74"/>
                </a:cxn>
                <a:cxn ang="0">
                  <a:pos x="connsiteX3-75" y="connsiteY3-76"/>
                </a:cxn>
                <a:cxn ang="0">
                  <a:pos x="connsiteX4-77" y="connsiteY4-78"/>
                </a:cxn>
                <a:cxn ang="0">
                  <a:pos x="connsiteX5-79" y="connsiteY5-80"/>
                </a:cxn>
                <a:cxn ang="0">
                  <a:pos x="connsiteX6-81" y="connsiteY6-82"/>
                </a:cxn>
                <a:cxn ang="0">
                  <a:pos x="connsiteX7-83" y="connsiteY7-84"/>
                </a:cxn>
              </a:cxnLst>
              <a:rect l="l" t="t" r="r" b="b"/>
              <a:pathLst>
                <a:path w="2647951" h="1745305">
                  <a:moveTo>
                    <a:pt x="1" y="0"/>
                  </a:moveTo>
                  <a:lnTo>
                    <a:pt x="2647951" y="0"/>
                  </a:lnTo>
                  <a:lnTo>
                    <a:pt x="2638426" y="1333500"/>
                  </a:lnTo>
                  <a:cubicBezTo>
                    <a:pt x="2246610" y="1544638"/>
                    <a:pt x="955870" y="1255713"/>
                    <a:pt x="516132" y="1323975"/>
                  </a:cubicBezTo>
                  <a:cubicBezTo>
                    <a:pt x="76394" y="1392237"/>
                    <a:pt x="86022" y="1778000"/>
                    <a:pt x="0" y="1743075"/>
                  </a:cubicBezTo>
                  <a:lnTo>
                    <a:pt x="0" y="1114425"/>
                  </a:lnTo>
                  <a:lnTo>
                    <a:pt x="1" y="1114425"/>
                  </a:lnTo>
                  <a:lnTo>
                    <a:pt x="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bIns="378000" rtlCol="0" anchor="ctr">
              <a:normAutofit/>
            </a:bodyPr>
            <a:lstStyle/>
            <a:p>
              <a:pPr algn="ctr" fontAlgn="base">
                <a:lnSpc>
                  <a:spcPct val="150000"/>
                </a:lnSpc>
              </a:pPr>
              <a:r>
                <a:rPr lang="zh-CN" altLang="en-US" sz="2000" strike="noStrike" noProof="1" dirty="0">
                  <a:solidFill>
                    <a:schemeClr val="bg1"/>
                  </a:solidFill>
                </a:rPr>
                <a:t>辞退的条件及非法辞退的后果</a:t>
              </a:r>
              <a:endParaRPr lang="zh-CN" altLang="en-US" sz="2000" strike="noStrike" noProof="1" dirty="0">
                <a:solidFill>
                  <a:schemeClr val="bg1"/>
                </a:solidFill>
              </a:endParaRPr>
            </a:p>
          </p:txBody>
        </p:sp>
      </p:grpSp>
      <p:sp>
        <p:nvSpPr>
          <p:cNvPr id="65549" name="文本框 29"/>
          <p:cNvSpPr txBox="1"/>
          <p:nvPr>
            <p:custDataLst>
              <p:tags r:id="rId10"/>
            </p:custDataLst>
          </p:nvPr>
        </p:nvSpPr>
        <p:spPr>
          <a:xfrm>
            <a:off x="628650" y="365125"/>
            <a:ext cx="7886700" cy="1325563"/>
          </a:xfrm>
          <a:prstGeom prst="rect">
            <a:avLst/>
          </a:prstGeom>
          <a:noFill/>
          <a:ln w="9525">
            <a:noFill/>
          </a:ln>
        </p:spPr>
        <p:txBody>
          <a:bodyPr wrap="square" lIns="68580" tIns="34290" rIns="68580" bIns="34290" anchor="ctr"/>
          <a:p>
            <a:pPr>
              <a:lnSpc>
                <a:spcPct val="90000"/>
              </a:lnSpc>
            </a:pPr>
            <a:r>
              <a:rPr lang="en-US" altLang="zh-CN" sz="2800">
                <a:latin typeface="Arial" panose="020B0604020202020204" pitchFamily="34" charset="0"/>
                <a:ea typeface="黑体" panose="02010609060101010101" charset="-122"/>
              </a:rPr>
              <a:t>四、人员招聘、录用和辞退过程中常见法律风险</a:t>
            </a:r>
            <a:endParaRPr lang="en-US" altLang="zh-CN" sz="2800">
              <a:latin typeface="Arial" panose="020B0604020202020204" pitchFamily="34" charset="0"/>
              <a:ea typeface="黑体" panose="02010609060101010101" charset="-122"/>
            </a:endParaRPr>
          </a:p>
        </p:txBody>
      </p:sp>
      <p:sp>
        <p:nvSpPr>
          <p:cNvPr id="65550" name="灯片编号占位符 1"/>
          <p:cNvSpPr>
            <a:spLocks noGrp="1"/>
          </p:cNvSpPr>
          <p:nvPr>
            <p:ph type="sldNum" sz="quarter" idx="12"/>
          </p:nvPr>
        </p:nvSpPr>
        <p:spPr>
          <a:noFill/>
          <a:ln>
            <a:noFill/>
          </a:ln>
        </p:spPr>
        <p:txBody>
          <a:bodyPr lIns="90000" tIns="46800" rIns="90000" bIns="4680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a:fld id="{9A0DB2DC-4C9A-4742-B13C-FB6460FD3503}" type="slidenum">
              <a:rPr lang="zh-CN" altLang="en-US" sz="900">
                <a:solidFill>
                  <a:srgbClr val="7F7F7F"/>
                </a:solidFill>
              </a:rPr>
            </a:fld>
            <a:endParaRPr lang="zh-CN" altLang="en-US" sz="900">
              <a:solidFill>
                <a:srgbClr val="7F7F7F"/>
              </a:solidFill>
            </a:endParaRPr>
          </a:p>
        </p:txBody>
      </p:sp>
    </p:spTree>
    <p:custDataLst>
      <p:tags r:id="rId1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7585" name="标题 1"/>
          <p:cNvSpPr>
            <a:spLocks noGrp="1"/>
          </p:cNvSpPr>
          <p:nvPr>
            <p:ph type="title"/>
            <p:custDataLst>
              <p:tags r:id="rId1"/>
            </p:custDataLst>
          </p:nvPr>
        </p:nvSpPr>
        <p:spPr>
          <a:ln/>
        </p:spPr>
        <p:txBody>
          <a:bodyPr vert="horz" wrap="square" lIns="68580" tIns="34290" rIns="68580" bIns="34290" anchor="ctr"/>
          <a:p>
            <a:r>
              <a:rPr lang="zh-CN" altLang="en-US" dirty="0"/>
              <a:t>   招聘常见风险及应对方式</a:t>
            </a:r>
            <a:endParaRPr lang="zh-CN" altLang="en-US" dirty="0"/>
          </a:p>
        </p:txBody>
      </p:sp>
      <p:sp>
        <p:nvSpPr>
          <p:cNvPr id="34818" name="内容占位符 2"/>
          <p:cNvSpPr>
            <a:spLocks noGrp="1"/>
          </p:cNvSpPr>
          <p:nvPr>
            <p:ph idx="1"/>
            <p:custDataLst>
              <p:tags r:id="rId2"/>
            </p:custDataLst>
          </p:nvPr>
        </p:nvSpPr>
        <p:spPr>
          <a:xfrm>
            <a:off x="779144" y="1499552"/>
            <a:ext cx="7886700" cy="4351338"/>
          </a:xfrm>
        </p:spPr>
        <p:txBody>
          <a:bodyPr vert="horz" lIns="90000" tIns="46800" rIns="90000" bIns="46800" anchor="t"/>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endParaRPr kumimoji="0" lang="zh-CN" altLang="en-US" sz="24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3200" b="1" i="0" u="none" strike="noStrike" kern="1200" cap="none" spc="0" normalizeH="0" baseline="0" noProof="1" dirty="0">
                <a:ln w="22225">
                  <a:solidFill>
                    <a:schemeClr val="accent2"/>
                  </a:solidFill>
                  <a:prstDash val="solid"/>
                </a:ln>
                <a:solidFill>
                  <a:schemeClr val="accent2">
                    <a:lumMod val="40000"/>
                    <a:lumOff val="60000"/>
                  </a:schemeClr>
                </a:solidFill>
                <a:effectLst/>
                <a:latin typeface="+mn-lt"/>
                <a:ea typeface="+mn-ea"/>
                <a:cs typeface="+mn-cs"/>
              </a:rPr>
              <a:t>注意点：</a:t>
            </a:r>
            <a:endParaRPr kumimoji="0" lang="zh-CN" altLang="en-US" sz="24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endParaRPr>
          </a:p>
          <a:p>
            <a:pPr marL="171450" marR="0" indent="-171450" algn="just" defTabSz="685165" rtl="0" eaLnBrk="1" fontAlgn="auto" latinLnBrk="0" hangingPunct="1">
              <a:lnSpc>
                <a:spcPct val="120000"/>
              </a:lnSpc>
              <a:spcBef>
                <a:spcPts val="750"/>
              </a:spcBef>
              <a:spcAft>
                <a:spcPct val="0"/>
              </a:spcAft>
              <a:buClrTx/>
              <a:buSzTx/>
              <a:buFont typeface="Arial" panose="020B0604020202020204" pitchFamily="34" charset="0"/>
              <a:buChar char="•"/>
            </a:pPr>
            <a:r>
              <a:rPr kumimoji="0" lang="en-US" altLang="zh-CN" sz="28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1</a:t>
            </a:r>
            <a:r>
              <a:rPr kumimoji="0" lang="zh-CN" altLang="en-US" sz="28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、避免就业歧视</a:t>
            </a:r>
            <a:endParaRPr kumimoji="0" lang="zh-CN" altLang="en-US" sz="28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endParaRPr>
          </a:p>
          <a:p>
            <a:pPr marL="171450" marR="0" indent="-171450" algn="just" defTabSz="685165" rtl="0" eaLnBrk="1" fontAlgn="auto" latinLnBrk="0" hangingPunct="1">
              <a:lnSpc>
                <a:spcPct val="120000"/>
              </a:lnSpc>
              <a:spcBef>
                <a:spcPts val="750"/>
              </a:spcBef>
              <a:spcAft>
                <a:spcPct val="0"/>
              </a:spcAft>
              <a:buClrTx/>
              <a:buSzTx/>
              <a:buFont typeface="Arial" panose="020B0604020202020204" pitchFamily="34" charset="0"/>
              <a:buChar char="•"/>
            </a:pPr>
            <a:r>
              <a:rPr kumimoji="0" lang="en-US" altLang="zh-CN" sz="28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2</a:t>
            </a:r>
            <a:r>
              <a:rPr kumimoji="0" lang="zh-CN" altLang="en-US" sz="28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、明确所招聘职位的录用条件</a:t>
            </a:r>
            <a:endParaRPr kumimoji="0" lang="zh-CN" altLang="en-US" sz="28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endParaRPr>
          </a:p>
        </p:txBody>
      </p:sp>
      <p:sp>
        <p:nvSpPr>
          <p:cNvPr id="67587" name="灯片编号占位符 1"/>
          <p:cNvSpPr>
            <a:spLocks noGrp="1"/>
          </p:cNvSpPr>
          <p:nvPr>
            <p:ph type="sldNum" sz="quarter" idx="12"/>
          </p:nvPr>
        </p:nvSpPr>
        <p:spPr>
          <a:noFill/>
          <a:ln>
            <a:noFill/>
          </a:ln>
        </p:spPr>
        <p:txBody>
          <a:bodyPr lIns="90000" tIns="46800" rIns="90000" bIns="4680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a:fld id="{9A0DB2DC-4C9A-4742-B13C-FB6460FD3503}" type="slidenum">
              <a:rPr lang="zh-CN" altLang="en-US" sz="900">
                <a:solidFill>
                  <a:srgbClr val="7F7F7F"/>
                </a:solidFill>
              </a:rPr>
            </a:fld>
            <a:endParaRPr lang="zh-CN" altLang="en-US" sz="900">
              <a:solidFill>
                <a:srgbClr val="7F7F7F"/>
              </a:solidFill>
            </a:endParaRPr>
          </a:p>
        </p:txBody>
      </p:sp>
    </p:spTree>
    <p:custDataLst>
      <p:tags r:id="rId3"/>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3" name="标题 1"/>
          <p:cNvSpPr>
            <a:spLocks noGrp="1"/>
          </p:cNvSpPr>
          <p:nvPr>
            <p:ph type="title"/>
            <p:custDataLst>
              <p:tags r:id="rId1"/>
            </p:custDataLst>
          </p:nvPr>
        </p:nvSpPr>
        <p:spPr>
          <a:ln/>
        </p:spPr>
        <p:txBody>
          <a:bodyPr vert="horz" wrap="square" lIns="68580" tIns="34290" rIns="68580" bIns="34290" anchor="ctr"/>
          <a:p>
            <a:r>
              <a:rPr lang="zh-CN" altLang="en-US" dirty="0"/>
              <a:t>避免就业歧视</a:t>
            </a:r>
            <a:endParaRPr lang="zh-CN" altLang="en-US" dirty="0"/>
          </a:p>
        </p:txBody>
      </p:sp>
      <p:sp>
        <p:nvSpPr>
          <p:cNvPr id="3" name="内容占位符 2"/>
          <p:cNvSpPr>
            <a:spLocks noGrp="1"/>
          </p:cNvSpPr>
          <p:nvPr>
            <p:ph idx="1"/>
            <p:custDataLst>
              <p:tags r:id="rId2"/>
            </p:custDataLst>
          </p:nvPr>
        </p:nvSpPr>
        <p:spPr>
          <a:xfrm>
            <a:off x="628650" y="1406525"/>
            <a:ext cx="7886700" cy="4770438"/>
          </a:xfrm>
        </p:spPr>
        <p:txBody>
          <a:bodyPr>
            <a:normAutofit/>
          </a:bodyPr>
          <a:lstStyle/>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24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常见风险：</a:t>
            </a:r>
            <a:endParaRPr kumimoji="0" lang="en-US" altLang="zh-CN" sz="20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2000" b="0" i="0" u="none" strike="noStrike" kern="1200" cap="none" spc="0" normalizeH="0" baseline="0" noProof="1" dirty="0">
                <a:solidFill>
                  <a:schemeClr val="tx1"/>
                </a:solidFill>
                <a:latin typeface="+mn-lt"/>
                <a:ea typeface="+mn-ea"/>
                <a:cs typeface="+mn-cs"/>
              </a:rPr>
              <a:t>      根据《中华人民共和国就业促进法》的规定，劳动者享有平等就业的权利，如遭受用人单位就业歧视，劳动者可直接向法院提起诉讼。</a:t>
            </a:r>
            <a:endParaRPr kumimoji="0" lang="zh-CN" altLang="en-US" sz="20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2000" b="0" i="0" u="none" strike="noStrike" kern="1200" cap="none" spc="0" normalizeH="0" baseline="0" noProof="1" dirty="0">
                <a:solidFill>
                  <a:schemeClr val="tx1"/>
                </a:solidFill>
                <a:latin typeface="+mn-lt"/>
                <a:ea typeface="+mn-ea"/>
                <a:cs typeface="+mn-cs"/>
              </a:rPr>
              <a:t>      如果招聘广告</a:t>
            </a:r>
            <a:r>
              <a:rPr kumimoji="0" lang="zh-CN" altLang="en-US" sz="20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涉嫌就业歧视</a:t>
            </a:r>
            <a:r>
              <a:rPr kumimoji="0" lang="zh-CN" altLang="en-US" sz="2000" b="0" i="0" u="none" strike="noStrike" kern="1200" cap="none" spc="0" normalizeH="0" baseline="0" noProof="1" dirty="0">
                <a:solidFill>
                  <a:schemeClr val="tx1"/>
                </a:solidFill>
                <a:latin typeface="+mn-lt"/>
                <a:ea typeface="+mn-ea"/>
                <a:cs typeface="+mn-cs"/>
              </a:rPr>
              <a:t>，比如包含对招聘者</a:t>
            </a:r>
            <a:r>
              <a:rPr kumimoji="0" lang="en-US" altLang="zh-CN" sz="2000" b="0" i="0" u="none" strike="noStrike" kern="1200" cap="none" spc="0" normalizeH="0" baseline="0" noProof="1" dirty="0">
                <a:solidFill>
                  <a:schemeClr val="tx1"/>
                </a:solidFill>
                <a:latin typeface="+mn-lt"/>
                <a:ea typeface="+mn-ea"/>
                <a:cs typeface="+mn-cs"/>
              </a:rPr>
              <a:t>“</a:t>
            </a:r>
            <a:r>
              <a:rPr kumimoji="0" lang="zh-CN" altLang="en-US" sz="20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性别、婚姻状况、民族、户籍、健康状况</a:t>
            </a:r>
            <a:r>
              <a:rPr kumimoji="0" lang="en-US" altLang="zh-CN" sz="2000" b="0" i="0" u="none" strike="noStrike" kern="1200" cap="none" spc="0" normalizeH="0" baseline="0" noProof="1" dirty="0">
                <a:solidFill>
                  <a:schemeClr val="tx1"/>
                </a:solidFill>
                <a:latin typeface="+mn-lt"/>
                <a:ea typeface="+mn-ea"/>
                <a:cs typeface="+mn-cs"/>
              </a:rPr>
              <a:t>”</a:t>
            </a:r>
            <a:r>
              <a:rPr kumimoji="0" lang="zh-CN" altLang="en-US" sz="2000" b="0" i="0" u="none" strike="noStrike" kern="1200" cap="none" spc="0" normalizeH="0" baseline="0" noProof="1" dirty="0">
                <a:solidFill>
                  <a:schemeClr val="tx1"/>
                </a:solidFill>
                <a:latin typeface="+mn-lt"/>
                <a:ea typeface="+mn-ea"/>
                <a:cs typeface="+mn-cs"/>
              </a:rPr>
              <a:t>等方面的不合理限制，则刊登该广告的企业将可能面临侵权诉讼，并将承担相应的法律责任。</a:t>
            </a:r>
            <a:endParaRPr kumimoji="0" lang="zh-CN" altLang="en-US" sz="2000" b="0" i="0" u="none" strike="noStrike" kern="1200" cap="none" spc="0" normalizeH="0" baseline="0" noProof="1" dirty="0">
              <a:solidFill>
                <a:schemeClr val="tx1"/>
              </a:solidFill>
              <a:latin typeface="+mn-lt"/>
              <a:ea typeface="+mn-ea"/>
              <a:cs typeface="+mn-cs"/>
            </a:endParaRPr>
          </a:p>
        </p:txBody>
      </p:sp>
      <p:sp>
        <p:nvSpPr>
          <p:cNvPr id="69635" name="灯片编号占位符 1"/>
          <p:cNvSpPr>
            <a:spLocks noGrp="1"/>
          </p:cNvSpPr>
          <p:nvPr>
            <p:ph type="sldNum" sz="quarter" idx="12"/>
          </p:nvPr>
        </p:nvSpPr>
        <p:spPr>
          <a:noFill/>
          <a:ln>
            <a:noFill/>
          </a:ln>
        </p:spPr>
        <p:txBody>
          <a:bodyPr lIns="90000" tIns="46800" rIns="90000" bIns="4680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a:fld id="{9A0DB2DC-4C9A-4742-B13C-FB6460FD3503}" type="slidenum">
              <a:rPr lang="zh-CN" altLang="en-US" sz="900">
                <a:solidFill>
                  <a:srgbClr val="7F7F7F"/>
                </a:solidFill>
                <a:latin typeface="Arial" panose="020B0604020202020204" pitchFamily="34" charset="0"/>
                <a:ea typeface="宋体" panose="02010600030101010101" pitchFamily="2" charset="-122"/>
              </a:rPr>
            </a:fld>
            <a:endParaRPr lang="zh-CN" altLang="en-US" sz="900">
              <a:solidFill>
                <a:srgbClr val="7F7F7F"/>
              </a:solidFill>
              <a:latin typeface="Arial" panose="020B0604020202020204" pitchFamily="34" charset="0"/>
              <a:ea typeface="宋体" panose="02010600030101010101" pitchFamily="2" charset="-122"/>
            </a:endParaRPr>
          </a:p>
        </p:txBody>
      </p:sp>
    </p:spTree>
    <p:custDataLst>
      <p:tags r:id="rId3"/>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642938" y="1597025"/>
            <a:ext cx="8248650" cy="4616450"/>
          </a:xfrm>
          <a:prstGeom prst="rect">
            <a:avLst/>
          </a:prstGeom>
          <a:noFill/>
          <a:ln w="9525">
            <a:noFill/>
          </a:ln>
        </p:spPr>
        <p:txBody>
          <a:bodyPr wrap="square">
            <a:spAutoFit/>
          </a:bodyPr>
          <a:p>
            <a:pPr>
              <a:lnSpc>
                <a:spcPct val="150000"/>
              </a:lnSpc>
            </a:pPr>
            <a:r>
              <a:rPr lang="zh-CN" sz="2800" b="1" noProof="1">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rPr>
              <a:t>一、新形势下的用工模式选择</a:t>
            </a:r>
            <a:endParaRPr lang="en-US" sz="2800" b="1" noProof="1">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endParaRPr>
          </a:p>
          <a:p>
            <a:pPr>
              <a:lnSpc>
                <a:spcPct val="150000"/>
              </a:lnSpc>
            </a:pPr>
            <a:r>
              <a:rPr lang="zh-CN" sz="2800" b="1" noProof="1">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rPr>
              <a:t>二、用工模式类型及概念</a:t>
            </a:r>
            <a:endParaRPr lang="zh-CN" sz="2800" b="1" noProof="1">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endParaRPr>
          </a:p>
          <a:p>
            <a:pPr>
              <a:lnSpc>
                <a:spcPct val="150000"/>
              </a:lnSpc>
            </a:pPr>
            <a:r>
              <a:rPr lang="zh-CN" sz="2800" b="1" noProof="1">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rPr>
              <a:t>三、各用工模式的对比</a:t>
            </a:r>
            <a:endParaRPr lang="en-US" sz="2800" b="1" noProof="1">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endParaRPr>
          </a:p>
          <a:p>
            <a:pPr>
              <a:lnSpc>
                <a:spcPct val="150000"/>
              </a:lnSpc>
            </a:pPr>
            <a:r>
              <a:rPr lang="zh-CN" sz="2800" b="1" noProof="1">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rPr>
              <a:t>四、人员招聘、录用和辞退过程中的常见法律风险</a:t>
            </a:r>
            <a:endParaRPr lang="en-US" sz="2800" b="1" noProof="1">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endParaRPr>
          </a:p>
          <a:p>
            <a:pPr>
              <a:lnSpc>
                <a:spcPct val="150000"/>
              </a:lnSpc>
            </a:pPr>
            <a:r>
              <a:rPr lang="zh-CN" sz="2800" b="1" noProof="1">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rPr>
              <a:t>五、</a:t>
            </a:r>
            <a:r>
              <a:rPr lang="zh-CN" sz="2800" b="1" noProof="1">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sym typeface="+mn-ea"/>
              </a:rPr>
              <a:t>判断企业内部规章制度合法性的标准</a:t>
            </a:r>
            <a:endParaRPr lang="en-US" sz="2800" b="1" noProof="1">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sym typeface="+mn-ea"/>
            </a:endParaRPr>
          </a:p>
          <a:p>
            <a:pPr>
              <a:lnSpc>
                <a:spcPct val="150000"/>
              </a:lnSpc>
            </a:pPr>
            <a:r>
              <a:rPr lang="zh-CN" sz="2800" b="1" noProof="1">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rPr>
              <a:t>六、</a:t>
            </a:r>
            <a:r>
              <a:rPr lang="zh-CN" sz="2800" b="1" noProof="1">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sym typeface="+mn-ea"/>
              </a:rPr>
              <a:t>经济补偿金与赔偿金的支付条件和标准</a:t>
            </a:r>
            <a:endParaRPr lang="en-US" sz="2800" b="1" noProof="1">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sym typeface="+mn-ea"/>
            </a:endParaRPr>
          </a:p>
          <a:p>
            <a:pPr>
              <a:lnSpc>
                <a:spcPct val="150000"/>
              </a:lnSpc>
            </a:pPr>
            <a:endParaRPr lang="zh-CN" altLang="en-US" sz="2800" b="1" noProof="1">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endParaRPr>
          </a:p>
        </p:txBody>
      </p:sp>
      <p:sp>
        <p:nvSpPr>
          <p:cNvPr id="2" name="文本框 1"/>
          <p:cNvSpPr txBox="1"/>
          <p:nvPr/>
        </p:nvSpPr>
        <p:spPr>
          <a:xfrm>
            <a:off x="642619" y="643255"/>
            <a:ext cx="2564131" cy="768350"/>
          </a:xfrm>
          <a:prstGeom prst="rect">
            <a:avLst/>
          </a:prstGeom>
          <a:noFill/>
        </p:spPr>
        <p:txBody>
          <a:bodyPr wrap="square" rtlCol="0">
            <a:spAutoFit/>
          </a:bodyPr>
          <a:p>
            <a:r>
              <a:rPr lang="zh-CN" altLang="zh-CN" sz="4400" b="1" noProof="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黑体" panose="02010609060101010101" charset="-122"/>
                <a:ea typeface="黑体" panose="02010609060101010101" charset="-122"/>
                <a:cs typeface="+mn-cs"/>
              </a:rPr>
              <a:t>分享主题</a:t>
            </a:r>
            <a:endParaRPr lang="zh-CN" altLang="zh-CN" sz="4400" b="1" noProof="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黑体" panose="02010609060101010101" charset="-122"/>
              <a:ea typeface="黑体" panose="02010609060101010101" charset="-122"/>
            </a:endParaRPr>
          </a:p>
        </p:txBody>
      </p:sp>
      <p:sp>
        <p:nvSpPr>
          <p:cNvPr id="35843" name="灯片编号占位符 2"/>
          <p:cNvSpPr>
            <a:spLocks noGrp="1"/>
          </p:cNvSpPr>
          <p:nvPr>
            <p:ph type="sldNum" sz="quarter" idx="12"/>
          </p:nvPr>
        </p:nvSpPr>
        <p:spPr>
          <a:noFill/>
          <a:ln>
            <a:noFill/>
          </a:ln>
        </p:spPr>
        <p:txBody>
          <a:bodyPr lIns="90000" tIns="46800" rIns="90000" bIns="4680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a:fld id="{9A0DB2DC-4C9A-4742-B13C-FB6460FD3503}" type="slidenum">
              <a:rPr lang="zh-CN" altLang="en-US" sz="900">
                <a:solidFill>
                  <a:srgbClr val="7F7F7F"/>
                </a:solidFill>
              </a:rPr>
            </a:fld>
            <a:endParaRPr lang="zh-CN" altLang="en-US" sz="900">
              <a:solidFill>
                <a:srgbClr val="7F7F7F"/>
              </a:solidFill>
            </a:endParaRPr>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81" name="标题 1"/>
          <p:cNvSpPr>
            <a:spLocks noGrp="1"/>
          </p:cNvSpPr>
          <p:nvPr>
            <p:ph type="title"/>
            <p:custDataLst>
              <p:tags r:id="rId1"/>
            </p:custDataLst>
          </p:nvPr>
        </p:nvSpPr>
        <p:spPr>
          <a:ln/>
        </p:spPr>
        <p:txBody>
          <a:bodyPr vert="horz" wrap="square" lIns="68580" tIns="34290" rIns="68580" bIns="34290" anchor="ctr"/>
          <a:p>
            <a:r>
              <a:rPr lang="zh-CN" altLang="en-US" dirty="0"/>
              <a:t>明确所招聘职位的录用条件</a:t>
            </a:r>
            <a:endParaRPr lang="zh-CN" altLang="en-US" dirty="0"/>
          </a:p>
        </p:txBody>
      </p:sp>
      <p:sp>
        <p:nvSpPr>
          <p:cNvPr id="3" name="内容占位符 2"/>
          <p:cNvSpPr>
            <a:spLocks noGrp="1"/>
          </p:cNvSpPr>
          <p:nvPr>
            <p:ph idx="1"/>
            <p:custDataLst>
              <p:tags r:id="rId2"/>
            </p:custDataLst>
          </p:nvPr>
        </p:nvSpPr>
        <p:spPr>
          <a:xfrm>
            <a:off x="628650" y="1336675"/>
            <a:ext cx="7886700" cy="4351338"/>
          </a:xfrm>
        </p:spPr>
        <p:txBody>
          <a:bodyPr>
            <a:noAutofit/>
          </a:bodyPr>
          <a:lstStyle/>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en-US" altLang="zh-CN" sz="2400" b="1" i="0" u="none" strike="noStrike" kern="1200" cap="none" spc="0" normalizeH="0" baseline="0" noProof="1" dirty="0">
                <a:solidFill>
                  <a:schemeClr val="accent1"/>
                </a:solidFill>
                <a:effectLst/>
                <a:latin typeface="+mn-lt"/>
                <a:ea typeface="+mn-ea"/>
                <a:cs typeface="+mn-cs"/>
                <a:sym typeface="+mn-ea"/>
              </a:rPr>
              <a:t>1.</a:t>
            </a:r>
            <a:r>
              <a:rPr kumimoji="0" lang="zh-CN" altLang="en-US" sz="2400" b="1" i="0" u="none" strike="noStrike" kern="1200" cap="none" spc="0" normalizeH="0" baseline="0" noProof="1" dirty="0">
                <a:solidFill>
                  <a:schemeClr val="accent1"/>
                </a:solidFill>
                <a:effectLst/>
                <a:latin typeface="+mn-lt"/>
                <a:ea typeface="+mn-ea"/>
                <a:cs typeface="+mn-cs"/>
                <a:sym typeface="+mn-ea"/>
              </a:rPr>
              <a:t>常见风险</a:t>
            </a:r>
            <a:endParaRPr kumimoji="0" lang="zh-CN" altLang="en-US" sz="24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sz="2000" b="0" i="0" u="none" strike="noStrike" kern="1200" cap="none" spc="0" normalizeH="0" baseline="0" noProof="1" dirty="0">
                <a:solidFill>
                  <a:schemeClr val="tx1"/>
                </a:solidFill>
                <a:latin typeface="黑体" panose="02010609060101010101" charset="-122"/>
                <a:ea typeface="黑体" panose="02010609060101010101" charset="-122"/>
                <a:cs typeface="+mn-cs"/>
              </a:rPr>
              <a:t>  根据法律规定，如果劳动者在试用期间被证明</a:t>
            </a:r>
            <a:r>
              <a:rPr kumimoji="0" lang="en-US" sz="2000" b="0" i="0" u="none" strike="noStrike" kern="1200" cap="none" spc="0" normalizeH="0" baseline="0" noProof="1" dirty="0">
                <a:solidFill>
                  <a:schemeClr val="tx1"/>
                </a:solidFill>
                <a:latin typeface="黑体" panose="02010609060101010101" charset="-122"/>
                <a:ea typeface="黑体" panose="02010609060101010101" charset="-122"/>
                <a:cs typeface="+mn-cs"/>
              </a:rPr>
              <a:t>“</a:t>
            </a:r>
            <a:r>
              <a:rPr kumimoji="0" sz="2000" b="1" i="0" u="none" strike="noStrike" kern="1200" cap="none" spc="0" normalizeH="0" baseline="0" noProof="1" dirty="0">
                <a:solidFill>
                  <a:schemeClr val="accent1"/>
                </a:solidFill>
                <a:effectLst/>
                <a:latin typeface="黑体" panose="02010609060101010101" charset="-122"/>
                <a:ea typeface="黑体" panose="02010609060101010101" charset="-122"/>
                <a:cs typeface="+mn-cs"/>
              </a:rPr>
              <a:t>不符合录用条件</a:t>
            </a:r>
            <a:r>
              <a:rPr kumimoji="0" lang="en-US" sz="2000" b="0" i="0" u="none" strike="noStrike" kern="1200" cap="none" spc="0" normalizeH="0" baseline="0" noProof="1" dirty="0">
                <a:solidFill>
                  <a:schemeClr val="tx1"/>
                </a:solidFill>
                <a:latin typeface="黑体" panose="02010609060101010101" charset="-122"/>
                <a:ea typeface="黑体" panose="02010609060101010101" charset="-122"/>
                <a:cs typeface="+mn-cs"/>
              </a:rPr>
              <a:t>”</a:t>
            </a:r>
            <a:r>
              <a:rPr kumimoji="0" sz="2000" b="0" i="0" u="none" strike="noStrike" kern="1200" cap="none" spc="0" normalizeH="0" baseline="0" noProof="1" dirty="0">
                <a:solidFill>
                  <a:schemeClr val="tx1"/>
                </a:solidFill>
                <a:latin typeface="黑体" panose="02010609060101010101" charset="-122"/>
                <a:ea typeface="黑体" panose="02010609060101010101" charset="-122"/>
                <a:cs typeface="+mn-cs"/>
              </a:rPr>
              <a:t>，单位可以立即解除劳动合同，并</a:t>
            </a:r>
            <a:r>
              <a:rPr kumimoji="0" sz="20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黑体" panose="02010609060101010101" charset="-122"/>
                <a:ea typeface="黑体" panose="02010609060101010101" charset="-122"/>
                <a:cs typeface="+mn-cs"/>
              </a:rPr>
              <a:t>不予支付经济补偿金</a:t>
            </a:r>
            <a:r>
              <a:rPr kumimoji="0" sz="2000" b="0" i="0" u="none" strike="noStrike" kern="1200" cap="none" spc="0" normalizeH="0" baseline="0" noProof="1" dirty="0">
                <a:solidFill>
                  <a:schemeClr val="tx1"/>
                </a:solidFill>
                <a:latin typeface="黑体" panose="02010609060101010101" charset="-122"/>
                <a:ea typeface="黑体" panose="02010609060101010101" charset="-122"/>
                <a:cs typeface="+mn-cs"/>
              </a:rPr>
              <a:t>。</a:t>
            </a:r>
            <a:endParaRPr kumimoji="0" sz="2000" b="0" i="0" u="none" strike="noStrike" kern="1200" cap="none" spc="0" normalizeH="0" baseline="0" noProof="1" dirty="0">
              <a:solidFill>
                <a:schemeClr val="tx1"/>
              </a:solidFill>
              <a:latin typeface="黑体" panose="02010609060101010101" charset="-122"/>
              <a:ea typeface="黑体" panose="02010609060101010101" charset="-122"/>
              <a:cs typeface="+mn-cs"/>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sz="2000" b="1" i="0" u="none" strike="noStrike" kern="1200" cap="none" spc="0" normalizeH="0" baseline="0" noProof="1" dirty="0">
                <a:solidFill>
                  <a:schemeClr val="tx1"/>
                </a:solidFill>
                <a:latin typeface="+mn-lt"/>
                <a:ea typeface="+mn-ea"/>
                <a:cs typeface="+mn-cs"/>
                <a:sym typeface="+mn-ea"/>
              </a:rPr>
              <a:t>（</a:t>
            </a:r>
            <a:r>
              <a:rPr kumimoji="0" lang="en-US" altLang="zh-CN" sz="2000" b="1" i="0" u="none" strike="noStrike" kern="1200" cap="none" spc="0" normalizeH="0" baseline="0" noProof="1" dirty="0">
                <a:solidFill>
                  <a:schemeClr val="tx1"/>
                </a:solidFill>
                <a:latin typeface="+mn-lt"/>
                <a:ea typeface="+mn-ea"/>
                <a:cs typeface="+mn-cs"/>
                <a:sym typeface="+mn-ea"/>
              </a:rPr>
              <a:t>1</a:t>
            </a:r>
            <a:r>
              <a:rPr kumimoji="0" lang="zh-CN" altLang="en-US" sz="2000" b="1" i="0" u="none" strike="noStrike" kern="1200" cap="none" spc="0" normalizeH="0" baseline="0" noProof="1" dirty="0">
                <a:solidFill>
                  <a:schemeClr val="tx1"/>
                </a:solidFill>
                <a:latin typeface="+mn-lt"/>
                <a:ea typeface="+mn-ea"/>
                <a:cs typeface="+mn-cs"/>
                <a:sym typeface="+mn-ea"/>
              </a:rPr>
              <a:t>）</a:t>
            </a:r>
            <a:r>
              <a:rPr kumimoji="0" sz="2000" b="0" i="0" u="none" strike="noStrike" kern="1200" cap="none" spc="0" normalizeH="0" baseline="0" noProof="1" dirty="0">
                <a:solidFill>
                  <a:schemeClr val="tx1"/>
                </a:solidFill>
                <a:latin typeface="黑体" panose="02010609060101010101" charset="-122"/>
                <a:ea typeface="黑体" panose="02010609060101010101" charset="-122"/>
                <a:cs typeface="+mn-cs"/>
              </a:rPr>
              <a:t>很多单位据此认为，试用期内可以随便解除劳动合同，因此，</a:t>
            </a:r>
            <a:r>
              <a:rPr kumimoji="0" sz="2000" b="1" i="0" u="sng" strike="noStrike" kern="1200" cap="none" spc="0" normalizeH="0" baseline="0" noProof="1" dirty="0">
                <a:solidFill>
                  <a:schemeClr val="tx1"/>
                </a:solidFill>
                <a:latin typeface="黑体" panose="02010609060101010101" charset="-122"/>
                <a:ea typeface="黑体" panose="02010609060101010101" charset="-122"/>
                <a:cs typeface="+mn-cs"/>
              </a:rPr>
              <a:t>忽视了</a:t>
            </a:r>
            <a:r>
              <a:rPr kumimoji="0" sz="2000" b="1" i="0" u="sng" strike="noStrike" kern="1200" cap="none" spc="0" normalizeH="0" baseline="0" noProof="1" dirty="0">
                <a:solidFill>
                  <a:schemeClr val="tx1"/>
                </a:solidFill>
                <a:latin typeface="黑体" panose="02010609060101010101" charset="-122"/>
                <a:ea typeface="黑体" panose="02010609060101010101" charset="-122"/>
                <a:cs typeface="+mn-cs"/>
              </a:rPr>
              <a:t>入职审查和相关录用条件的明确</a:t>
            </a:r>
            <a:r>
              <a:rPr kumimoji="0" sz="2000" b="0" i="0" u="none" strike="noStrike" kern="1200" cap="none" spc="0" normalizeH="0" baseline="0" noProof="1" dirty="0">
                <a:solidFill>
                  <a:schemeClr val="tx1"/>
                </a:solidFill>
                <a:latin typeface="黑体" panose="02010609060101010101" charset="-122"/>
                <a:ea typeface="黑体" panose="02010609060101010101" charset="-122"/>
                <a:cs typeface="+mn-cs"/>
              </a:rPr>
              <a:t>这些本应在招聘和录用员工时把握好的环节。</a:t>
            </a:r>
            <a:endParaRPr kumimoji="0" sz="2000" b="0" i="0" u="none" strike="noStrike" kern="1200" cap="none" spc="0" normalizeH="0" baseline="0" noProof="1" dirty="0">
              <a:solidFill>
                <a:schemeClr val="tx1"/>
              </a:solidFill>
              <a:latin typeface="黑体" panose="02010609060101010101" charset="-122"/>
              <a:ea typeface="黑体" panose="02010609060101010101" charset="-122"/>
              <a:cs typeface="+mn-cs"/>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sz="2000" b="1" i="0" u="none" strike="noStrike" kern="1200" cap="none" spc="0" normalizeH="0" baseline="0" noProof="1" dirty="0">
                <a:solidFill>
                  <a:schemeClr val="tx1"/>
                </a:solidFill>
                <a:latin typeface="黑体" panose="02010609060101010101" charset="-122"/>
                <a:ea typeface="黑体" panose="02010609060101010101" charset="-122"/>
                <a:cs typeface="+mn-cs"/>
              </a:rPr>
              <a:t>（</a:t>
            </a:r>
            <a:r>
              <a:rPr kumimoji="0" lang="en-US" altLang="zh-CN" sz="2000" b="1" i="0" u="none" strike="noStrike" kern="1200" cap="none" spc="0" normalizeH="0" baseline="0" noProof="1" dirty="0">
                <a:solidFill>
                  <a:schemeClr val="tx1"/>
                </a:solidFill>
                <a:latin typeface="黑体" panose="02010609060101010101" charset="-122"/>
                <a:ea typeface="黑体" panose="02010609060101010101" charset="-122"/>
                <a:cs typeface="+mn-cs"/>
              </a:rPr>
              <a:t>2</a:t>
            </a:r>
            <a:r>
              <a:rPr kumimoji="0" lang="zh-CN" altLang="en-US" sz="2000" b="1" i="0" u="none" strike="noStrike" kern="1200" cap="none" spc="0" normalizeH="0" baseline="0" noProof="1" dirty="0">
                <a:solidFill>
                  <a:schemeClr val="tx1"/>
                </a:solidFill>
                <a:latin typeface="黑体" panose="02010609060101010101" charset="-122"/>
                <a:ea typeface="黑体" panose="02010609060101010101" charset="-122"/>
                <a:cs typeface="+mn-cs"/>
              </a:rPr>
              <a:t>）</a:t>
            </a:r>
            <a:r>
              <a:rPr kumimoji="0" lang="zh-CN" altLang="en-US" sz="2000" b="0" i="0" u="none" strike="noStrike" kern="1200" cap="none" spc="0" normalizeH="0" baseline="0" noProof="1" dirty="0">
                <a:solidFill>
                  <a:schemeClr val="tx1"/>
                </a:solidFill>
                <a:latin typeface="黑体" panose="02010609060101010101" charset="-122"/>
                <a:ea typeface="黑体" panose="02010609060101010101" charset="-122"/>
                <a:cs typeface="+mn-cs"/>
              </a:rPr>
              <a:t>为了吸引更多的人才应聘，招聘启事中刊登的录用条件</a:t>
            </a:r>
            <a:r>
              <a:rPr kumimoji="0" lang="zh-CN" altLang="en-US" sz="2000" b="1" i="0" u="sng" strike="noStrike" kern="1200" cap="none" spc="0" normalizeH="0" baseline="0" noProof="1" dirty="0">
                <a:solidFill>
                  <a:schemeClr val="tx1"/>
                </a:solidFill>
                <a:latin typeface="黑体" panose="02010609060101010101" charset="-122"/>
                <a:ea typeface="黑体" panose="02010609060101010101" charset="-122"/>
                <a:cs typeface="+mn-cs"/>
              </a:rPr>
              <a:t>往往都比较简单和宽泛，是该职位应当满足的最低条件</a:t>
            </a:r>
            <a:r>
              <a:rPr kumimoji="0" lang="zh-CN" altLang="en-US" sz="2000" b="0" i="0" u="none" strike="noStrike" kern="1200" cap="none" spc="0" normalizeH="0" baseline="0" noProof="1" dirty="0">
                <a:solidFill>
                  <a:schemeClr val="tx1"/>
                </a:solidFill>
                <a:latin typeface="黑体" panose="02010609060101010101" charset="-122"/>
                <a:ea typeface="黑体" panose="02010609060101010101" charset="-122"/>
                <a:cs typeface="+mn-cs"/>
              </a:rPr>
              <a:t>。因此，一旦发生劳动争，单位不是拿不出明确的录用条件，就是录用条件内容过于宽泛，难以证明员工</a:t>
            </a:r>
            <a:r>
              <a:rPr kumimoji="0" lang="en-US" altLang="zh-CN" sz="2000" b="0" i="0" u="none" strike="noStrike" kern="1200" cap="none" spc="0" normalizeH="0" baseline="0" noProof="1" dirty="0">
                <a:solidFill>
                  <a:schemeClr val="tx1"/>
                </a:solidFill>
                <a:latin typeface="黑体" panose="02010609060101010101" charset="-122"/>
                <a:ea typeface="黑体" panose="02010609060101010101" charset="-122"/>
                <a:cs typeface="+mn-cs"/>
              </a:rPr>
              <a:t>“</a:t>
            </a:r>
            <a:r>
              <a:rPr kumimoji="0" lang="zh-CN" altLang="en-US" sz="2000" b="0" i="0" u="none" strike="noStrike" kern="1200" cap="none" spc="0" normalizeH="0" baseline="0" noProof="1" dirty="0">
                <a:solidFill>
                  <a:schemeClr val="tx1"/>
                </a:solidFill>
                <a:latin typeface="黑体" panose="02010609060101010101" charset="-122"/>
                <a:ea typeface="黑体" panose="02010609060101010101" charset="-122"/>
                <a:cs typeface="+mn-cs"/>
              </a:rPr>
              <a:t>不符合录用条件</a:t>
            </a:r>
            <a:r>
              <a:rPr kumimoji="0" lang="en-US" altLang="zh-CN" sz="2000" b="0" i="0" u="none" strike="noStrike" kern="1200" cap="none" spc="0" normalizeH="0" baseline="0" noProof="1" dirty="0">
                <a:solidFill>
                  <a:schemeClr val="tx1"/>
                </a:solidFill>
                <a:latin typeface="黑体" panose="02010609060101010101" charset="-122"/>
                <a:ea typeface="黑体" panose="02010609060101010101" charset="-122"/>
                <a:cs typeface="+mn-cs"/>
              </a:rPr>
              <a:t>”</a:t>
            </a:r>
            <a:r>
              <a:rPr kumimoji="0" lang="zh-CN" altLang="en-US" sz="2000" b="0" i="0" u="none" strike="noStrike" kern="1200" cap="none" spc="0" normalizeH="0" baseline="0" noProof="1" dirty="0">
                <a:solidFill>
                  <a:schemeClr val="tx1"/>
                </a:solidFill>
                <a:latin typeface="黑体" panose="02010609060101010101" charset="-122"/>
                <a:ea typeface="黑体" panose="02010609060101010101" charset="-122"/>
                <a:cs typeface="+mn-cs"/>
              </a:rPr>
              <a:t>。</a:t>
            </a:r>
            <a:endParaRPr kumimoji="0" lang="zh-CN" altLang="en-US" sz="2000" b="0" i="0" u="none" strike="noStrike" kern="1200" cap="none" spc="0" normalizeH="0" baseline="0" noProof="1" dirty="0">
              <a:solidFill>
                <a:schemeClr val="tx1"/>
              </a:solidFill>
              <a:latin typeface="黑体" panose="02010609060101010101" charset="-122"/>
              <a:ea typeface="黑体" panose="02010609060101010101" charset="-122"/>
              <a:cs typeface="+mn-cs"/>
            </a:endParaRPr>
          </a:p>
        </p:txBody>
      </p:sp>
      <p:sp>
        <p:nvSpPr>
          <p:cNvPr id="71683" name="灯片编号占位符 1"/>
          <p:cNvSpPr>
            <a:spLocks noGrp="1"/>
          </p:cNvSpPr>
          <p:nvPr>
            <p:ph type="sldNum" sz="quarter" idx="12"/>
          </p:nvPr>
        </p:nvSpPr>
        <p:spPr>
          <a:noFill/>
          <a:ln>
            <a:noFill/>
          </a:ln>
        </p:spPr>
        <p:txBody>
          <a:bodyPr lIns="90000" tIns="46800" rIns="90000" bIns="4680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a:fld id="{9A0DB2DC-4C9A-4742-B13C-FB6460FD3503}" type="slidenum">
              <a:rPr lang="zh-CN" altLang="en-US" sz="900">
                <a:solidFill>
                  <a:srgbClr val="7F7F7F"/>
                </a:solidFill>
                <a:latin typeface="Arial" panose="020B0604020202020204" pitchFamily="34" charset="0"/>
                <a:ea typeface="宋体" panose="02010600030101010101" pitchFamily="2" charset="-122"/>
              </a:rPr>
            </a:fld>
            <a:endParaRPr lang="zh-CN" altLang="en-US" sz="900">
              <a:solidFill>
                <a:srgbClr val="7F7F7F"/>
              </a:solidFill>
              <a:latin typeface="Arial" panose="020B0604020202020204" pitchFamily="34" charset="0"/>
              <a:ea typeface="宋体" panose="02010600030101010101" pitchFamily="2" charset="-122"/>
            </a:endParaRPr>
          </a:p>
        </p:txBody>
      </p:sp>
    </p:spTree>
    <p:custDataLst>
      <p:tags r:id="rId3"/>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custDataLst>
              <p:tags r:id="rId1"/>
            </p:custDataLst>
          </p:nvPr>
        </p:nvSpPr>
        <p:spPr>
          <a:xfrm>
            <a:off x="628650" y="356238"/>
            <a:ext cx="7886700" cy="1325560"/>
          </a:xfrm>
        </p:spPr>
        <p:txBody>
          <a:bodyPr vert="horz" wrap="square" lIns="68580" tIns="34290" rIns="68580" bIns="34290" rtlCol="0" anchor="ctr">
            <a:normAutofit/>
            <a:scene3d>
              <a:camera prst="orthographicFront"/>
              <a:lightRig rig="threePt" dir="t"/>
            </a:scene3d>
          </a:bodyPr>
          <a:lstStyle/>
          <a:p>
            <a:pPr fontAlgn="auto"/>
            <a:r>
              <a:rPr lang="en-US" altLang="zh-CN" sz="2800" strike="noStrike" noProof="1" dirty="0">
                <a:solidFill>
                  <a:schemeClr val="accent1"/>
                </a:solidFill>
                <a:effectLst>
                  <a:outerShdw blurRad="38100" dist="25400" dir="5400000" algn="ctr" rotWithShape="0">
                    <a:srgbClr val="6E747A">
                      <a:alpha val="43000"/>
                    </a:srgbClr>
                  </a:outerShdw>
                </a:effectLst>
              </a:rPr>
              <a:t>2.</a:t>
            </a:r>
            <a:r>
              <a:rPr lang="zh-CN" altLang="en-US" sz="2800" strike="noStrike" noProof="1" dirty="0">
                <a:solidFill>
                  <a:schemeClr val="accent1"/>
                </a:solidFill>
                <a:effectLst>
                  <a:outerShdw blurRad="38100" dist="25400" dir="5400000" algn="ctr" rotWithShape="0">
                    <a:srgbClr val="6E747A">
                      <a:alpha val="43000"/>
                    </a:srgbClr>
                  </a:outerShdw>
                </a:effectLst>
              </a:rPr>
              <a:t>应对方式</a:t>
            </a:r>
            <a:endParaRPr lang="zh-CN" altLang="en-US" sz="2800" strike="noStrike" noProof="1" dirty="0">
              <a:solidFill>
                <a:schemeClr val="accent1"/>
              </a:solidFill>
              <a:effectLst>
                <a:outerShdw blurRad="38100" dist="25400" dir="5400000" algn="ctr" rotWithShape="0">
                  <a:srgbClr val="6E747A">
                    <a:alpha val="43000"/>
                  </a:srgbClr>
                </a:outerShdw>
              </a:effectLst>
            </a:endParaRPr>
          </a:p>
        </p:txBody>
      </p:sp>
      <p:sp>
        <p:nvSpPr>
          <p:cNvPr id="3" name="内容占位符 2"/>
          <p:cNvSpPr>
            <a:spLocks noGrp="1"/>
          </p:cNvSpPr>
          <p:nvPr>
            <p:ph idx="1"/>
            <p:custDataLst>
              <p:tags r:id="rId2"/>
            </p:custDataLst>
          </p:nvPr>
        </p:nvSpPr>
        <p:spPr>
          <a:xfrm>
            <a:off x="628650" y="1354138"/>
            <a:ext cx="7886700" cy="4481513"/>
          </a:xfrm>
        </p:spPr>
        <p:txBody>
          <a:bodyPr>
            <a:normAutofit lnSpcReduction="10000"/>
          </a:bodyPr>
          <a:lstStyle/>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en-US" altLang="zh-CN" sz="1800" b="0" i="0" u="none" strike="noStrike" kern="1200" cap="none" spc="0" normalizeH="0" baseline="0" noProof="1" dirty="0">
                <a:solidFill>
                  <a:schemeClr val="tx1"/>
                </a:solidFill>
                <a:effectLst/>
                <a:latin typeface="黑体" panose="02010609060101010101" charset="-122"/>
                <a:ea typeface="黑体" panose="02010609060101010101" charset="-122"/>
                <a:cs typeface="黑体" panose="02010609060101010101" charset="-122"/>
                <a:sym typeface="+mn-ea"/>
              </a:rPr>
              <a:t>   </a:t>
            </a:r>
            <a:r>
              <a:rPr kumimoji="0" lang="zh-CN" altLang="en-US" sz="2000" b="0" i="0" u="none" strike="noStrike" kern="1200" cap="none" spc="0" normalizeH="0" baseline="0" noProof="1" dirty="0">
                <a:solidFill>
                  <a:schemeClr val="tx1"/>
                </a:solidFill>
                <a:effectLst/>
                <a:latin typeface="黑体" panose="02010609060101010101" charset="-122"/>
                <a:ea typeface="黑体" panose="02010609060101010101" charset="-122"/>
                <a:cs typeface="黑体" panose="02010609060101010101" charset="-122"/>
                <a:sym typeface="+mn-ea"/>
              </a:rPr>
              <a:t>（</a:t>
            </a:r>
            <a:r>
              <a:rPr kumimoji="0" lang="en-US" altLang="zh-CN" sz="2000" b="0" i="0" u="none" strike="noStrike" kern="1200" cap="none" spc="0" normalizeH="0" baseline="0" noProof="1" dirty="0">
                <a:solidFill>
                  <a:schemeClr val="tx1"/>
                </a:solidFill>
                <a:effectLst/>
                <a:latin typeface="黑体" panose="02010609060101010101" charset="-122"/>
                <a:ea typeface="黑体" panose="02010609060101010101" charset="-122"/>
                <a:cs typeface="黑体" panose="02010609060101010101" charset="-122"/>
                <a:sym typeface="+mn-ea"/>
              </a:rPr>
              <a:t>1</a:t>
            </a:r>
            <a:r>
              <a:rPr kumimoji="0" lang="zh-CN" altLang="en-US" sz="2000" b="0" i="0" u="none" strike="noStrike" kern="1200" cap="none" spc="0" normalizeH="0" baseline="0" noProof="1" dirty="0">
                <a:solidFill>
                  <a:schemeClr val="tx1"/>
                </a:solidFill>
                <a:effectLst/>
                <a:latin typeface="黑体" panose="02010609060101010101" charset="-122"/>
                <a:ea typeface="黑体" panose="02010609060101010101" charset="-122"/>
                <a:cs typeface="黑体" panose="02010609060101010101" charset="-122"/>
                <a:sym typeface="+mn-ea"/>
              </a:rPr>
              <a:t>）用人单位在招聘广告中应根据所招聘职位的要求，</a:t>
            </a:r>
            <a:r>
              <a:rPr kumimoji="0" lang="zh-CN" altLang="en-US" sz="20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黑体" panose="02010609060101010101" charset="-122"/>
                <a:ea typeface="黑体" panose="02010609060101010101" charset="-122"/>
                <a:cs typeface="黑体" panose="02010609060101010101" charset="-122"/>
                <a:sym typeface="+mn-ea"/>
              </a:rPr>
              <a:t>明确自己的招聘条件，并将此招聘广告存档备查</a:t>
            </a:r>
            <a:r>
              <a:rPr kumimoji="0" lang="zh-CN" altLang="en-US" sz="2000" b="0" i="0" u="none" strike="noStrike" kern="1200" cap="none" spc="0" normalizeH="0" baseline="0" noProof="1" dirty="0">
                <a:solidFill>
                  <a:schemeClr val="tx1"/>
                </a:solidFill>
                <a:effectLst/>
                <a:latin typeface="黑体" panose="02010609060101010101" charset="-122"/>
                <a:ea typeface="黑体" panose="02010609060101010101" charset="-122"/>
                <a:cs typeface="黑体" panose="02010609060101010101" charset="-122"/>
                <a:sym typeface="+mn-ea"/>
              </a:rPr>
              <a:t>。“录用条件”应根据招聘职位的要求逐条拟定，并且内容</a:t>
            </a:r>
            <a:r>
              <a:rPr kumimoji="0" lang="zh-CN" altLang="en-US" sz="20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黑体" panose="02010609060101010101" charset="-122"/>
                <a:ea typeface="黑体" panose="02010609060101010101" charset="-122"/>
                <a:cs typeface="黑体" panose="02010609060101010101" charset="-122"/>
                <a:sym typeface="+mn-ea"/>
              </a:rPr>
              <a:t>应当明确化、具体化，切忌空泛化、简单化</a:t>
            </a:r>
            <a:r>
              <a:rPr kumimoji="0" lang="zh-CN" altLang="en-US" sz="2000" b="0" i="0" u="none" strike="noStrike" kern="1200" cap="none" spc="0" normalizeH="0" baseline="0" noProof="1" dirty="0">
                <a:solidFill>
                  <a:schemeClr val="tx1"/>
                </a:solidFill>
                <a:effectLst/>
                <a:latin typeface="黑体" panose="02010609060101010101" charset="-122"/>
                <a:ea typeface="黑体" panose="02010609060101010101" charset="-122"/>
                <a:cs typeface="黑体" panose="02010609060101010101" charset="-122"/>
                <a:sym typeface="+mn-ea"/>
              </a:rPr>
              <a:t>。一般来说，录用条件的设定可以包括：工作能力方面，如学历、工作经验、专业技能等身体状况方面，如没有不适合从事相关工作的疾病等；工作态度方面，如遵守公司的规章制度等；法律规定方面，如与其他任何单位不存在劳动关系等以及用人单位的其他特殊要求。</a:t>
            </a:r>
            <a:endParaRPr kumimoji="0" lang="zh-CN" altLang="en-US" sz="2000" b="0" i="0" u="none" strike="noStrike" kern="1200" cap="none" spc="0" normalizeH="0" baseline="0" noProof="1" dirty="0">
              <a:solidFill>
                <a:schemeClr val="tx1"/>
              </a:solidFill>
              <a:effectLst/>
              <a:latin typeface="黑体" panose="02010609060101010101" charset="-122"/>
              <a:ea typeface="黑体" panose="02010609060101010101" charset="-122"/>
              <a:cs typeface="黑体" panose="02010609060101010101" charset="-122"/>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2000" b="0" i="0" u="none" strike="noStrike" kern="1200" cap="none" spc="0" normalizeH="0" baseline="0" noProof="1" dirty="0">
                <a:solidFill>
                  <a:schemeClr val="tx1"/>
                </a:solidFill>
                <a:effectLst/>
                <a:latin typeface="黑体" panose="02010609060101010101" charset="-122"/>
                <a:ea typeface="黑体" panose="02010609060101010101" charset="-122"/>
                <a:cs typeface="黑体" panose="02010609060101010101" charset="-122"/>
                <a:sym typeface="+mn-ea"/>
              </a:rPr>
              <a:t>   （</a:t>
            </a:r>
            <a:r>
              <a:rPr kumimoji="0" lang="en-US" altLang="zh-CN" sz="2000" b="0" i="0" u="none" strike="noStrike" kern="1200" cap="none" spc="0" normalizeH="0" baseline="0" noProof="1" dirty="0">
                <a:solidFill>
                  <a:schemeClr val="tx1"/>
                </a:solidFill>
                <a:effectLst/>
                <a:latin typeface="黑体" panose="02010609060101010101" charset="-122"/>
                <a:ea typeface="黑体" panose="02010609060101010101" charset="-122"/>
                <a:cs typeface="黑体" panose="02010609060101010101" charset="-122"/>
                <a:sym typeface="+mn-ea"/>
              </a:rPr>
              <a:t>2</a:t>
            </a:r>
            <a:r>
              <a:rPr kumimoji="0" lang="zh-CN" altLang="en-US" sz="2000" b="0" i="0" u="none" strike="noStrike" kern="1200" cap="none" spc="0" normalizeH="0" baseline="0" noProof="1" dirty="0">
                <a:solidFill>
                  <a:schemeClr val="tx1"/>
                </a:solidFill>
                <a:effectLst/>
                <a:latin typeface="黑体" panose="02010609060101010101" charset="-122"/>
                <a:ea typeface="黑体" panose="02010609060101010101" charset="-122"/>
                <a:cs typeface="黑体" panose="02010609060101010101" charset="-122"/>
                <a:sym typeface="+mn-ea"/>
              </a:rPr>
              <a:t>）各职位的录用条件</a:t>
            </a:r>
            <a:r>
              <a:rPr kumimoji="0" lang="zh-CN" altLang="en-US" sz="20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黑体" panose="02010609060101010101" charset="-122"/>
                <a:ea typeface="黑体" panose="02010609060101010101" charset="-122"/>
                <a:cs typeface="黑体" panose="02010609060101010101" charset="-122"/>
                <a:sym typeface="+mn-ea"/>
              </a:rPr>
              <a:t>应事先向劳动者公示，并保留相应的公示证据</a:t>
            </a:r>
            <a:r>
              <a:rPr kumimoji="0" lang="zh-CN" altLang="en-US" sz="2000" b="0" i="0" u="none" strike="noStrike" kern="1200" cap="none" spc="0" normalizeH="0" baseline="0" noProof="1" dirty="0">
                <a:solidFill>
                  <a:schemeClr val="tx1"/>
                </a:solidFill>
                <a:effectLst/>
                <a:latin typeface="黑体" panose="02010609060101010101" charset="-122"/>
                <a:ea typeface="黑体" panose="02010609060101010101" charset="-122"/>
                <a:cs typeface="黑体" panose="02010609060101010101" charset="-122"/>
                <a:sym typeface="+mn-ea"/>
              </a:rPr>
              <a:t>。</a:t>
            </a:r>
            <a:r>
              <a:rPr kumimoji="0" lang="zh-CN" altLang="en-US" sz="20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黑体" panose="02010609060101010101" charset="-122"/>
                <a:ea typeface="黑体" panose="02010609060101010101" charset="-122"/>
                <a:cs typeface="黑体" panose="02010609060101010101" charset="-122"/>
                <a:sym typeface="+mn-ea"/>
              </a:rPr>
              <a:t>公示方法包括</a:t>
            </a:r>
            <a:r>
              <a:rPr kumimoji="0" lang="zh-CN" altLang="en-US" sz="2000" b="0" i="0" u="none" strike="noStrike" kern="1200" cap="none" spc="0" normalizeH="0" baseline="0" noProof="1" dirty="0">
                <a:solidFill>
                  <a:schemeClr val="tx1"/>
                </a:solidFill>
                <a:effectLst/>
                <a:latin typeface="黑体" panose="02010609060101010101" charset="-122"/>
                <a:ea typeface="黑体" panose="02010609060101010101" charset="-122"/>
                <a:cs typeface="黑体" panose="02010609060101010101" charset="-122"/>
                <a:sym typeface="+mn-ea"/>
              </a:rPr>
              <a:t>：</a:t>
            </a:r>
            <a:r>
              <a:rPr kumimoji="0" lang="en-US" altLang="zh-CN" sz="2000" b="0" i="0" u="none" strike="noStrike" kern="1200" cap="none" spc="0" normalizeH="0" baseline="0" noProof="1" dirty="0">
                <a:solidFill>
                  <a:schemeClr val="tx1"/>
                </a:solidFill>
                <a:effectLst/>
                <a:latin typeface="黑体" panose="02010609060101010101" charset="-122"/>
                <a:ea typeface="黑体" panose="02010609060101010101" charset="-122"/>
                <a:cs typeface="黑体" panose="02010609060101010101" charset="-122"/>
                <a:sym typeface="+mn-ea"/>
              </a:rPr>
              <a:t>1.</a:t>
            </a:r>
            <a:r>
              <a:rPr kumimoji="0" lang="zh-CN" altLang="en-US" sz="2000" b="0" i="0" u="none" strike="noStrike" kern="1200" cap="none" spc="0" normalizeH="0" baseline="0" noProof="1" dirty="0">
                <a:solidFill>
                  <a:schemeClr val="tx1"/>
                </a:solidFill>
                <a:effectLst/>
                <a:latin typeface="黑体" panose="02010609060101010101" charset="-122"/>
                <a:ea typeface="黑体" panose="02010609060101010101" charset="-122"/>
                <a:cs typeface="黑体" panose="02010609060101010101" charset="-122"/>
                <a:sym typeface="+mn-ea"/>
              </a:rPr>
              <a:t>通过招聘广告来公示，并采取一定方式予以固定和保留；</a:t>
            </a:r>
            <a:r>
              <a:rPr kumimoji="0" lang="en-US" altLang="zh-CN" sz="2000" b="0" i="0" u="none" strike="noStrike" kern="1200" cap="none" spc="0" normalizeH="0" baseline="0" noProof="1" dirty="0">
                <a:solidFill>
                  <a:schemeClr val="tx1"/>
                </a:solidFill>
                <a:effectLst/>
                <a:latin typeface="黑体" panose="02010609060101010101" charset="-122"/>
                <a:ea typeface="黑体" panose="02010609060101010101" charset="-122"/>
                <a:cs typeface="黑体" panose="02010609060101010101" charset="-122"/>
                <a:sym typeface="+mn-ea"/>
              </a:rPr>
              <a:t>2.</a:t>
            </a:r>
            <a:r>
              <a:rPr kumimoji="0" lang="zh-CN" altLang="en-US" sz="2000" b="0" i="0" u="none" strike="noStrike" kern="1200" cap="none" spc="0" normalizeH="0" baseline="0" noProof="1" dirty="0">
                <a:solidFill>
                  <a:schemeClr val="tx1"/>
                </a:solidFill>
                <a:effectLst/>
                <a:latin typeface="黑体" panose="02010609060101010101" charset="-122"/>
                <a:ea typeface="黑体" panose="02010609060101010101" charset="-122"/>
                <a:cs typeface="黑体" panose="02010609060101010101" charset="-122"/>
                <a:sym typeface="+mn-ea"/>
              </a:rPr>
              <a:t>员工入职时，向其明示录用条件，并要求员工签字确认；</a:t>
            </a:r>
            <a:r>
              <a:rPr kumimoji="0" lang="en-US" altLang="zh-CN" sz="2000" b="0" i="0" u="none" strike="noStrike" kern="1200" cap="none" spc="0" normalizeH="0" baseline="0" noProof="1" dirty="0">
                <a:solidFill>
                  <a:schemeClr val="tx1"/>
                </a:solidFill>
                <a:effectLst/>
                <a:latin typeface="黑体" panose="02010609060101010101" charset="-122"/>
                <a:ea typeface="黑体" panose="02010609060101010101" charset="-122"/>
                <a:cs typeface="黑体" panose="02010609060101010101" charset="-122"/>
                <a:sym typeface="+mn-ea"/>
              </a:rPr>
              <a:t>3.</a:t>
            </a:r>
            <a:r>
              <a:rPr kumimoji="0" lang="zh-CN" altLang="en-US" sz="2000" b="0" i="0" u="none" strike="noStrike" kern="1200" cap="none" spc="0" normalizeH="0" baseline="0" noProof="1" dirty="0">
                <a:solidFill>
                  <a:schemeClr val="tx1"/>
                </a:solidFill>
                <a:effectLst/>
                <a:latin typeface="黑体" panose="02010609060101010101" charset="-122"/>
                <a:ea typeface="黑体" panose="02010609060101010101" charset="-122"/>
                <a:cs typeface="黑体" panose="02010609060101010101" charset="-122"/>
                <a:sym typeface="+mn-ea"/>
              </a:rPr>
              <a:t>劳动关系建立以前，在录用通知书中向员工明示录用条件，并要求其签字确认；</a:t>
            </a:r>
            <a:r>
              <a:rPr kumimoji="0" lang="en-US" altLang="zh-CN" sz="2000" b="0" i="0" u="none" strike="noStrike" kern="1200" cap="none" spc="0" normalizeH="0" baseline="0" noProof="1" dirty="0">
                <a:solidFill>
                  <a:schemeClr val="tx1"/>
                </a:solidFill>
                <a:effectLst/>
                <a:latin typeface="黑体" panose="02010609060101010101" charset="-122"/>
                <a:ea typeface="黑体" panose="02010609060101010101" charset="-122"/>
                <a:cs typeface="黑体" panose="02010609060101010101" charset="-122"/>
                <a:sym typeface="+mn-ea"/>
              </a:rPr>
              <a:t>4.</a:t>
            </a:r>
            <a:r>
              <a:rPr kumimoji="0" lang="zh-CN" altLang="en-US" sz="2000" b="0" i="0" u="none" strike="noStrike" kern="1200" cap="none" spc="0" normalizeH="0" baseline="0" noProof="1" dirty="0">
                <a:solidFill>
                  <a:schemeClr val="tx1"/>
                </a:solidFill>
                <a:effectLst/>
                <a:latin typeface="黑体" panose="02010609060101010101" charset="-122"/>
                <a:ea typeface="黑体" panose="02010609060101010101" charset="-122"/>
                <a:cs typeface="黑体" panose="02010609060101010101" charset="-122"/>
                <a:sym typeface="+mn-ea"/>
              </a:rPr>
              <a:t>在劳动合同中明确约定录用条件不合格的情形。</a:t>
            </a:r>
            <a:endParaRPr kumimoji="0" lang="zh-CN" altLang="en-US" sz="2000" b="0" i="0" u="none" strike="noStrike" kern="1200" cap="none" spc="0" normalizeH="0" baseline="0" noProof="1" dirty="0">
              <a:solidFill>
                <a:schemeClr val="tx1"/>
              </a:solidFill>
              <a:effectLst/>
              <a:latin typeface="黑体" panose="02010609060101010101" charset="-122"/>
              <a:ea typeface="黑体" panose="02010609060101010101" charset="-122"/>
              <a:cs typeface="黑体" panose="02010609060101010101" charset="-122"/>
            </a:endParaRPr>
          </a:p>
          <a:p>
            <a:pPr marL="171450" marR="0" indent="-171450" algn="just" defTabSz="685165" rtl="0" eaLnBrk="1" fontAlgn="auto" latinLnBrk="0" hangingPunct="1">
              <a:lnSpc>
                <a:spcPct val="120000"/>
              </a:lnSpc>
              <a:spcBef>
                <a:spcPts val="750"/>
              </a:spcBef>
              <a:spcAft>
                <a:spcPct val="0"/>
              </a:spcAft>
              <a:buClrTx/>
              <a:buSzTx/>
              <a:buFont typeface="Arial" panose="020B0604020202020204" pitchFamily="34" charset="0"/>
              <a:buChar char="•"/>
            </a:pPr>
            <a:endParaRPr kumimoji="0" lang="zh-CN" altLang="en-US" sz="2000" b="0" i="0" u="none" strike="noStrike" kern="1200" cap="none" spc="0" normalizeH="0" baseline="0" noProof="1" dirty="0">
              <a:solidFill>
                <a:schemeClr val="tx1"/>
              </a:solidFill>
              <a:effectLst/>
              <a:latin typeface="黑体" panose="02010609060101010101" charset="-122"/>
              <a:ea typeface="黑体" panose="02010609060101010101" charset="-122"/>
              <a:cs typeface="黑体" panose="02010609060101010101" charset="-122"/>
            </a:endParaRPr>
          </a:p>
        </p:txBody>
      </p:sp>
      <p:sp>
        <p:nvSpPr>
          <p:cNvPr id="73731" name="灯片编号占位符 3"/>
          <p:cNvSpPr>
            <a:spLocks noGrp="1"/>
          </p:cNvSpPr>
          <p:nvPr>
            <p:ph type="sldNum" sz="quarter" idx="12"/>
          </p:nvPr>
        </p:nvSpPr>
        <p:spPr>
          <a:noFill/>
          <a:ln>
            <a:noFill/>
          </a:ln>
        </p:spPr>
        <p:txBody>
          <a:bodyPr lIns="90000" tIns="46800" rIns="90000" bIns="4680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a:fld id="{9A0DB2DC-4C9A-4742-B13C-FB6460FD3503}" type="slidenum">
              <a:rPr lang="zh-CN" altLang="en-US" sz="900">
                <a:solidFill>
                  <a:srgbClr val="7F7F7F"/>
                </a:solidFill>
                <a:latin typeface="Arial" panose="020B0604020202020204" pitchFamily="34" charset="0"/>
                <a:ea typeface="宋体" panose="02010600030101010101" pitchFamily="2" charset="-122"/>
              </a:rPr>
            </a:fld>
            <a:endParaRPr lang="zh-CN" altLang="en-US" sz="900">
              <a:solidFill>
                <a:srgbClr val="7F7F7F"/>
              </a:solidFill>
              <a:latin typeface="Arial" panose="020B0604020202020204" pitchFamily="34" charset="0"/>
              <a:ea typeface="宋体" panose="02010600030101010101" pitchFamily="2" charset="-122"/>
            </a:endParaRPr>
          </a:p>
        </p:txBody>
      </p:sp>
    </p:spTree>
    <p:custDataLst>
      <p:tags r:id="rId3"/>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5777" name="标题 1"/>
          <p:cNvSpPr>
            <a:spLocks noGrp="1"/>
          </p:cNvSpPr>
          <p:nvPr>
            <p:ph type="title"/>
            <p:custDataLst>
              <p:tags r:id="rId1"/>
            </p:custDataLst>
          </p:nvPr>
        </p:nvSpPr>
        <p:spPr>
          <a:ln/>
        </p:spPr>
        <p:txBody>
          <a:bodyPr vert="horz" wrap="square" lIns="68580" tIns="34290" rIns="68580" bIns="34290" anchor="ctr"/>
          <a:p>
            <a:r>
              <a:rPr lang="zh-CN" altLang="en-US" dirty="0"/>
              <a:t>录用过程中的关键点和风险控制</a:t>
            </a:r>
            <a:endParaRPr lang="zh-CN" altLang="en-US" dirty="0"/>
          </a:p>
        </p:txBody>
      </p:sp>
      <p:sp>
        <p:nvSpPr>
          <p:cNvPr id="3" name="内容占位符 2"/>
          <p:cNvSpPr>
            <a:spLocks noGrp="1"/>
          </p:cNvSpPr>
          <p:nvPr>
            <p:ph idx="1"/>
            <p:custDataLst>
              <p:tags r:id="rId2"/>
            </p:custDataLst>
          </p:nvPr>
        </p:nvSpPr>
        <p:spPr>
          <a:xfrm>
            <a:off x="688975" y="1901825"/>
            <a:ext cx="7886700" cy="4351338"/>
          </a:xfrm>
        </p:spPr>
        <p:txBody>
          <a:bodyPr>
            <a:normAutofit/>
          </a:bodyPr>
          <a:lstStyle/>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en-US" altLang="zh-CN" sz="2400" b="0" i="0" u="none" strike="noStrike" kern="1200" cap="none" spc="0" normalizeH="0" baseline="0" noProof="1" dirty="0">
                <a:solidFill>
                  <a:schemeClr val="tx1"/>
                </a:solidFill>
                <a:effectLst>
                  <a:outerShdw blurRad="38100" dist="19050" dir="2700000" algn="tl" rotWithShape="0">
                    <a:schemeClr val="dk1">
                      <a:alpha val="40000"/>
                    </a:schemeClr>
                  </a:outerShdw>
                </a:effectLst>
                <a:latin typeface="+mn-lt"/>
                <a:ea typeface="+mn-ea"/>
                <a:cs typeface="+mn-cs"/>
              </a:rPr>
              <a:t>1</a:t>
            </a:r>
            <a:r>
              <a:rPr kumimoji="0" lang="zh-CN" altLang="en-US" sz="2400" b="0" i="0" u="none" strike="noStrike" kern="1200" cap="none" spc="0" normalizeH="0" baseline="0" noProof="1" dirty="0">
                <a:solidFill>
                  <a:schemeClr val="tx1"/>
                </a:solidFill>
                <a:effectLst>
                  <a:outerShdw blurRad="38100" dist="19050" dir="2700000" algn="tl" rotWithShape="0">
                    <a:schemeClr val="dk1">
                      <a:alpha val="40000"/>
                    </a:schemeClr>
                  </a:outerShdw>
                </a:effectLst>
                <a:latin typeface="+mn-lt"/>
                <a:ea typeface="+mn-ea"/>
                <a:cs typeface="+mn-cs"/>
              </a:rPr>
              <a:t>、录用通知书和劳动合同规定的条款发生冲突，以哪个为准?</a:t>
            </a:r>
            <a:endParaRPr kumimoji="0" lang="zh-CN" altLang="en-US" sz="2400" b="0" i="0" u="none" strike="noStrike" kern="1200" cap="none" spc="0" normalizeH="0" baseline="0" noProof="1" dirty="0">
              <a:solidFill>
                <a:schemeClr val="tx1"/>
              </a:solidFill>
              <a:effectLst>
                <a:outerShdw blurRad="38100" dist="19050" dir="2700000" algn="tl" rotWithShape="0">
                  <a:schemeClr val="dk1">
                    <a:alpha val="40000"/>
                  </a:schemeClr>
                </a:outerShdw>
              </a:effectLst>
              <a:latin typeface="+mn-lt"/>
              <a:ea typeface="+mn-ea"/>
              <a:cs typeface="+mn-cs"/>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en-US" altLang="zh-CN" sz="2400" b="0" i="0" u="none" strike="noStrike" kern="1200" cap="none" spc="0" normalizeH="0" baseline="0" noProof="1" dirty="0">
                <a:solidFill>
                  <a:schemeClr val="tx1"/>
                </a:solidFill>
                <a:effectLst>
                  <a:outerShdw blurRad="38100" dist="19050" dir="2700000" algn="tl" rotWithShape="0">
                    <a:schemeClr val="dk1">
                      <a:alpha val="40000"/>
                    </a:schemeClr>
                  </a:outerShdw>
                </a:effectLst>
                <a:latin typeface="+mn-lt"/>
                <a:ea typeface="+mn-ea"/>
                <a:cs typeface="+mn-cs"/>
              </a:rPr>
              <a:t>2</a:t>
            </a:r>
            <a:r>
              <a:rPr kumimoji="0" lang="zh-CN" altLang="en-US" sz="2400" b="0" i="0" u="none" strike="noStrike" kern="1200" cap="none" spc="0" normalizeH="0" baseline="0" noProof="1" dirty="0">
                <a:solidFill>
                  <a:schemeClr val="tx1"/>
                </a:solidFill>
                <a:effectLst>
                  <a:outerShdw blurRad="38100" dist="19050" dir="2700000" algn="tl" rotWithShape="0">
                    <a:schemeClr val="dk1">
                      <a:alpha val="40000"/>
                    </a:schemeClr>
                  </a:outerShdw>
                </a:effectLst>
                <a:latin typeface="+mn-lt"/>
                <a:ea typeface="+mn-ea"/>
                <a:cs typeface="+mn-cs"/>
              </a:rPr>
              <a:t>、录取通知书具有法律效应吗？</a:t>
            </a:r>
            <a:endParaRPr kumimoji="0" lang="zh-CN" altLang="en-US" sz="2400" b="0" i="0" u="none" strike="noStrike" kern="1200" cap="none" spc="0" normalizeH="0" baseline="0" noProof="1" dirty="0">
              <a:solidFill>
                <a:schemeClr val="tx1"/>
              </a:solidFill>
              <a:effectLst>
                <a:outerShdw blurRad="38100" dist="19050" dir="2700000" algn="tl" rotWithShape="0">
                  <a:schemeClr val="dk1">
                    <a:alpha val="40000"/>
                  </a:schemeClr>
                </a:outerShdw>
              </a:effectLst>
              <a:latin typeface="+mn-lt"/>
              <a:ea typeface="+mn-ea"/>
              <a:cs typeface="+mn-cs"/>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en-US" altLang="zh-CN" sz="2400" b="0" i="0" u="none" strike="noStrike" kern="1200" cap="none" spc="0" normalizeH="0" baseline="0" noProof="1" dirty="0">
                <a:solidFill>
                  <a:schemeClr val="tx1"/>
                </a:solidFill>
                <a:effectLst>
                  <a:outerShdw blurRad="38100" dist="19050" dir="2700000" algn="tl" rotWithShape="0">
                    <a:schemeClr val="dk1">
                      <a:alpha val="40000"/>
                    </a:schemeClr>
                  </a:outerShdw>
                </a:effectLst>
                <a:latin typeface="+mn-lt"/>
                <a:ea typeface="+mn-ea"/>
                <a:cs typeface="+mn-cs"/>
              </a:rPr>
              <a:t>3</a:t>
            </a:r>
            <a:r>
              <a:rPr kumimoji="0" lang="zh-CN" altLang="en-US" sz="2400" b="0" i="0" u="none" strike="noStrike" kern="1200" cap="none" spc="0" normalizeH="0" baseline="0" noProof="1" dirty="0">
                <a:solidFill>
                  <a:schemeClr val="tx1"/>
                </a:solidFill>
                <a:effectLst>
                  <a:outerShdw blurRad="38100" dist="19050" dir="2700000" algn="tl" rotWithShape="0">
                    <a:schemeClr val="dk1">
                      <a:alpha val="40000"/>
                    </a:schemeClr>
                  </a:outerShdw>
                </a:effectLst>
                <a:latin typeface="+mn-lt"/>
                <a:ea typeface="+mn-ea"/>
                <a:cs typeface="+mn-cs"/>
              </a:rPr>
              <a:t>、拟录用员工的入职审查和管理</a:t>
            </a:r>
            <a:endParaRPr kumimoji="0" lang="zh-CN" altLang="en-US" sz="2400" b="0" i="0" u="none" strike="noStrike" kern="1200" cap="none" spc="0" normalizeH="0" baseline="0" noProof="1" dirty="0">
              <a:solidFill>
                <a:schemeClr val="tx1"/>
              </a:solidFill>
              <a:effectLst>
                <a:outerShdw blurRad="38100" dist="19050" dir="2700000" algn="tl" rotWithShape="0">
                  <a:schemeClr val="dk1">
                    <a:alpha val="40000"/>
                  </a:schemeClr>
                </a:outerShdw>
              </a:effectLst>
              <a:latin typeface="+mn-lt"/>
              <a:ea typeface="+mn-ea"/>
              <a:cs typeface="+mn-cs"/>
            </a:endParaRPr>
          </a:p>
        </p:txBody>
      </p:sp>
      <p:sp>
        <p:nvSpPr>
          <p:cNvPr id="75779" name="灯片编号占位符 1"/>
          <p:cNvSpPr>
            <a:spLocks noGrp="1"/>
          </p:cNvSpPr>
          <p:nvPr>
            <p:ph type="sldNum" sz="quarter" idx="12"/>
          </p:nvPr>
        </p:nvSpPr>
        <p:spPr>
          <a:noFill/>
          <a:ln>
            <a:noFill/>
          </a:ln>
        </p:spPr>
        <p:txBody>
          <a:bodyPr lIns="90000" tIns="46800" rIns="90000" bIns="4680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a:fld id="{9A0DB2DC-4C9A-4742-B13C-FB6460FD3503}" type="slidenum">
              <a:rPr lang="zh-CN" altLang="en-US" sz="900">
                <a:solidFill>
                  <a:srgbClr val="7F7F7F"/>
                </a:solidFill>
              </a:rPr>
            </a:fld>
            <a:endParaRPr lang="zh-CN" altLang="en-US" sz="900">
              <a:solidFill>
                <a:srgbClr val="7F7F7F"/>
              </a:solidFill>
            </a:endParaRPr>
          </a:p>
        </p:txBody>
      </p:sp>
    </p:spTree>
    <p:custDataLst>
      <p:tags r:id="rId3"/>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custDataLst>
              <p:tags r:id="rId1"/>
            </p:custDataLst>
          </p:nvPr>
        </p:nvSpPr>
        <p:spPr/>
        <p:txBody>
          <a:bodyPr vert="horz" wrap="square" lIns="68580" tIns="34290" rIns="68580" bIns="34290" rtlCol="0" anchor="ctr">
            <a:normAutofit/>
          </a:bodyPr>
          <a:lstStyle/>
          <a:p>
            <a:pPr marL="0" marR="0" indent="0" algn="l" defTabSz="685165" rtl="0" eaLnBrk="1" fontAlgn="auto" latinLnBrk="0" hangingPunct="1">
              <a:lnSpc>
                <a:spcPct val="90000"/>
              </a:lnSpc>
              <a:spcBef>
                <a:spcPct val="0"/>
              </a:spcBef>
              <a:spcAft>
                <a:spcPct val="0"/>
              </a:spcAft>
              <a:buClrTx/>
              <a:buSzTx/>
              <a:buFontTx/>
              <a:buNone/>
            </a:pPr>
            <a:r>
              <a:rPr kumimoji="0" lang="zh-CN" altLang="en-US" sz="2400" b="1" i="0" u="none" strike="noStrike" kern="1200" cap="none" spc="0" normalizeH="0" baseline="0" noProof="1" dirty="0">
                <a:solidFill>
                  <a:schemeClr val="tx1"/>
                </a:solidFill>
                <a:effectLst>
                  <a:outerShdw blurRad="38100" dist="19050" dir="2700000" algn="tl" rotWithShape="0">
                    <a:schemeClr val="dk1">
                      <a:alpha val="40000"/>
                    </a:schemeClr>
                  </a:outerShdw>
                </a:effectLst>
                <a:latin typeface="+mj-lt"/>
                <a:ea typeface="+mj-ea"/>
                <a:cs typeface="+mj-cs"/>
              </a:rPr>
              <a:t>录用通知书和劳动合同规定的条款发生冲突，以哪个为准?</a:t>
            </a:r>
            <a:endParaRPr kumimoji="0" lang="zh-CN" altLang="en-US" sz="2400" b="1" i="0" u="none" strike="noStrike" kern="1200" cap="none" spc="0" normalizeH="0" baseline="0" noProof="1" dirty="0">
              <a:solidFill>
                <a:schemeClr val="tx1"/>
              </a:solidFill>
              <a:effectLst>
                <a:outerShdw blurRad="38100" dist="19050" dir="2700000" algn="tl" rotWithShape="0">
                  <a:schemeClr val="dk1">
                    <a:alpha val="40000"/>
                  </a:schemeClr>
                </a:outerShdw>
              </a:effectLst>
              <a:latin typeface="+mj-lt"/>
              <a:ea typeface="+mj-ea"/>
              <a:cs typeface="+mj-cs"/>
            </a:endParaRPr>
          </a:p>
        </p:txBody>
      </p:sp>
      <p:sp>
        <p:nvSpPr>
          <p:cNvPr id="3" name="内容占位符 2"/>
          <p:cNvSpPr>
            <a:spLocks noGrp="1"/>
          </p:cNvSpPr>
          <p:nvPr>
            <p:ph idx="1"/>
            <p:custDataLst>
              <p:tags r:id="rId2"/>
            </p:custDataLst>
          </p:nvPr>
        </p:nvSpPr>
        <p:spPr>
          <a:xfrm>
            <a:off x="628650" y="1527175"/>
            <a:ext cx="7886700" cy="4632325"/>
          </a:xfrm>
        </p:spPr>
        <p:txBody>
          <a:bodyPr>
            <a:normAutofit/>
          </a:bodyPr>
          <a:lstStyle/>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24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常见风险：</a:t>
            </a:r>
            <a:endParaRPr kumimoji="0" lang="en-US" altLang="zh-CN" sz="24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2400" b="0" i="0" u="none" strike="noStrike" kern="1200" cap="none" spc="0" normalizeH="0" baseline="0" noProof="1" dirty="0">
                <a:solidFill>
                  <a:schemeClr val="tx1"/>
                </a:solidFill>
                <a:latin typeface="+mn-lt"/>
                <a:ea typeface="+mn-ea"/>
                <a:cs typeface="+mn-cs"/>
              </a:rPr>
              <a:t>    </a:t>
            </a:r>
            <a:r>
              <a:rPr kumimoji="0" lang="zh-CN" altLang="en-US" sz="2000" b="0" i="0" u="none" strike="noStrike" kern="1200" cap="none" spc="0" normalizeH="0" baseline="0" noProof="1" dirty="0">
                <a:solidFill>
                  <a:schemeClr val="tx1"/>
                </a:solidFill>
                <a:latin typeface="+mn-lt"/>
                <a:ea typeface="+mn-ea"/>
                <a:cs typeface="+mn-cs"/>
              </a:rPr>
              <a:t>  实务中，一些企业在与劳动者签订劳动合同以后，对之前发出的录用通知书不做任何处理，这就引发了两者发生冲突时，以哪个文件的规定为准的问题。因为这两份文件都是企业提供的，根据劳动法律法规的基本原则，很可能会作出有利于劳动者的解释，使企业承担不利后果。</a:t>
            </a:r>
            <a:endParaRPr kumimoji="0" lang="zh-CN" altLang="en-US" sz="24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24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应对方式：</a:t>
            </a:r>
            <a:endParaRPr kumimoji="0" lang="zh-CN" altLang="en-US" sz="24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2000" b="0" i="0" u="none" strike="noStrike" kern="1200" cap="none" spc="0" normalizeH="0" baseline="0" noProof="1" dirty="0">
                <a:solidFill>
                  <a:schemeClr val="tx1"/>
                </a:solidFill>
                <a:latin typeface="+mn-lt"/>
                <a:ea typeface="+mn-ea"/>
                <a:cs typeface="+mn-cs"/>
              </a:rPr>
              <a:t>      企业有必要在</a:t>
            </a:r>
            <a:r>
              <a:rPr kumimoji="0" lang="zh-CN" altLang="en-US" sz="2000" b="0" i="0" u="none" strike="noStrike" kern="1200" cap="none" spc="0" normalizeH="0" baseline="0" noProof="1" dirty="0">
                <a:solidFill>
                  <a:schemeClr val="tx1"/>
                </a:solidFill>
                <a:latin typeface="+mn-lt"/>
                <a:ea typeface="+mn-ea"/>
                <a:cs typeface="+mn-cs"/>
              </a:rPr>
              <a:t>签订劳动合同时约定录用通知书失效，或者应约定在两者发生冲突时，以劳动合同规定的条款为准。</a:t>
            </a:r>
            <a:endParaRPr kumimoji="0" lang="zh-CN" altLang="en-US" sz="24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endParaRPr>
          </a:p>
        </p:txBody>
      </p:sp>
      <p:sp>
        <p:nvSpPr>
          <p:cNvPr id="77827" name="灯片编号占位符 3"/>
          <p:cNvSpPr>
            <a:spLocks noGrp="1"/>
          </p:cNvSpPr>
          <p:nvPr>
            <p:ph type="sldNum" sz="quarter" idx="12"/>
          </p:nvPr>
        </p:nvSpPr>
        <p:spPr>
          <a:noFill/>
          <a:ln>
            <a:noFill/>
          </a:ln>
        </p:spPr>
        <p:txBody>
          <a:bodyPr lIns="90000" tIns="46800" rIns="90000" bIns="4680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a:fld id="{9A0DB2DC-4C9A-4742-B13C-FB6460FD3503}" type="slidenum">
              <a:rPr lang="zh-CN" altLang="en-US" sz="900">
                <a:solidFill>
                  <a:srgbClr val="7F7F7F"/>
                </a:solidFill>
                <a:latin typeface="Arial" panose="020B0604020202020204" pitchFamily="34" charset="0"/>
                <a:ea typeface="宋体" panose="02010600030101010101" pitchFamily="2" charset="-122"/>
              </a:rPr>
            </a:fld>
            <a:endParaRPr lang="zh-CN" altLang="en-US" sz="900">
              <a:solidFill>
                <a:srgbClr val="7F7F7F"/>
              </a:solidFill>
              <a:latin typeface="Arial" panose="020B0604020202020204" pitchFamily="34" charset="0"/>
              <a:ea typeface="宋体" panose="02010600030101010101" pitchFamily="2" charset="-122"/>
            </a:endParaRPr>
          </a:p>
        </p:txBody>
      </p:sp>
    </p:spTree>
    <p:custDataLst>
      <p:tags r:id="rId3"/>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9873" name="标题 1"/>
          <p:cNvSpPr>
            <a:spLocks noGrp="1"/>
          </p:cNvSpPr>
          <p:nvPr>
            <p:ph type="title"/>
            <p:custDataLst>
              <p:tags r:id="rId1"/>
            </p:custDataLst>
          </p:nvPr>
        </p:nvSpPr>
        <p:spPr>
          <a:ln/>
        </p:spPr>
        <p:txBody>
          <a:bodyPr vert="horz" wrap="square" lIns="68580" tIns="34290" rIns="68580" bIns="34290" anchor="ctr"/>
          <a:p>
            <a:r>
              <a:rPr lang="zh-CN" altLang="en-US" dirty="0"/>
              <a:t>录取通知书具有法律效应吗？</a:t>
            </a:r>
            <a:endParaRPr lang="zh-CN" altLang="en-US" dirty="0"/>
          </a:p>
        </p:txBody>
      </p:sp>
      <p:sp>
        <p:nvSpPr>
          <p:cNvPr id="3" name="内容占位符 2"/>
          <p:cNvSpPr>
            <a:spLocks noGrp="1"/>
          </p:cNvSpPr>
          <p:nvPr>
            <p:ph idx="1"/>
            <p:custDataLst>
              <p:tags r:id="rId2"/>
            </p:custDataLst>
          </p:nvPr>
        </p:nvSpPr>
        <p:spPr>
          <a:xfrm>
            <a:off x="628650" y="1414463"/>
            <a:ext cx="7886700" cy="4762500"/>
          </a:xfrm>
        </p:spPr>
        <p:txBody>
          <a:bodyPr>
            <a:normAutofit/>
          </a:bodyPr>
          <a:lstStyle/>
          <a:p>
            <a:pPr marL="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24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常见风险：</a:t>
            </a:r>
            <a:endParaRPr kumimoji="0" lang="zh-CN" altLang="en-US" sz="24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endParaRPr>
          </a:p>
          <a:p>
            <a:pPr marL="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2000" b="0" i="0" u="none" strike="noStrike" kern="1200" cap="none" spc="0" normalizeH="0" baseline="0" noProof="1" dirty="0">
                <a:solidFill>
                  <a:schemeClr val="tx1"/>
                </a:solidFill>
                <a:latin typeface="+mn-lt"/>
                <a:ea typeface="+mn-ea"/>
                <a:cs typeface="+mn-cs"/>
              </a:rPr>
              <a:t>        录取通知书具有要约的特征，录用通知书</a:t>
            </a:r>
            <a:r>
              <a:rPr kumimoji="0" lang="zh-CN" altLang="en-US" sz="20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一经发出即具有了法律效力</a:t>
            </a:r>
            <a:r>
              <a:rPr kumimoji="0" lang="zh-CN" altLang="en-US" sz="2000" b="0" i="0" u="none" strike="noStrike" kern="1200" cap="none" spc="0" normalizeH="0" baseline="0" noProof="1" dirty="0">
                <a:solidFill>
                  <a:schemeClr val="tx1"/>
                </a:solidFill>
                <a:latin typeface="+mn-lt"/>
                <a:ea typeface="+mn-ea"/>
                <a:cs typeface="+mn-cs"/>
              </a:rPr>
              <a:t>，单位不得随意单方面变更其中的内容。</a:t>
            </a:r>
            <a:r>
              <a:rPr kumimoji="0" lang="zh-CN" altLang="en-US" sz="2000" b="0" i="0" u="none" strike="noStrike" kern="1200" cap="none" spc="0" normalizeH="0" baseline="0" noProof="1" dirty="0">
                <a:solidFill>
                  <a:schemeClr val="tx1"/>
                </a:solidFill>
                <a:latin typeface="+mn-lt"/>
                <a:ea typeface="+mn-ea"/>
                <a:cs typeface="+mn-cs"/>
                <a:sym typeface="+mn-ea"/>
              </a:rPr>
              <a:t>一般情况下录用通知书是</a:t>
            </a:r>
            <a:r>
              <a:rPr kumimoji="0" lang="zh-CN" altLang="en-US" sz="20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sym typeface="+mn-ea"/>
              </a:rPr>
              <a:t>不能撤销</a:t>
            </a:r>
            <a:r>
              <a:rPr kumimoji="0" lang="zh-CN" altLang="en-US" sz="2000" b="0" i="0" u="none" strike="noStrike" kern="1200" cap="none" spc="0" normalizeH="0" baseline="0" noProof="1" dirty="0">
                <a:solidFill>
                  <a:schemeClr val="tx1"/>
                </a:solidFill>
                <a:latin typeface="+mn-lt"/>
                <a:ea typeface="+mn-ea"/>
                <a:cs typeface="+mn-cs"/>
                <a:sym typeface="+mn-ea"/>
              </a:rPr>
              <a:t>的，</a:t>
            </a:r>
            <a:r>
              <a:rPr kumimoji="0" lang="zh-CN" altLang="en-US" sz="2000" b="0" i="0" u="none" strike="noStrike" kern="1200" cap="none" spc="0" normalizeH="0" baseline="0" noProof="1" dirty="0">
                <a:solidFill>
                  <a:schemeClr val="tx1"/>
                </a:solidFill>
                <a:latin typeface="+mn-lt"/>
                <a:ea typeface="+mn-ea"/>
                <a:cs typeface="+mn-cs"/>
              </a:rPr>
              <a:t>因为录用通知书上往往载明了期限，而且应聘者可以主张自己相信录用通知是不可撤销的，并已经做好了上班的准备，从而</a:t>
            </a:r>
            <a:r>
              <a:rPr kumimoji="0" lang="zh-CN" altLang="en-US" sz="20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要求用人单位承担违约赔偿责任</a:t>
            </a:r>
            <a:r>
              <a:rPr kumimoji="0" lang="zh-CN" altLang="en-US" sz="2000" b="0" i="0" u="none" strike="noStrike" kern="1200" cap="none" spc="0" normalizeH="0" baseline="0" noProof="1" dirty="0">
                <a:solidFill>
                  <a:schemeClr val="tx1"/>
                </a:solidFill>
                <a:latin typeface="+mn-lt"/>
                <a:ea typeface="+mn-ea"/>
                <a:cs typeface="+mn-cs"/>
              </a:rPr>
              <a:t>。</a:t>
            </a:r>
            <a:endParaRPr kumimoji="0" lang="zh-CN" altLang="en-US" sz="2000" b="0" i="0" u="none" strike="noStrike" kern="1200" cap="none" spc="0" normalizeH="0" baseline="0" noProof="1" dirty="0">
              <a:solidFill>
                <a:schemeClr val="tx1"/>
              </a:solidFill>
              <a:latin typeface="+mn-lt"/>
              <a:ea typeface="+mn-ea"/>
              <a:cs typeface="+mn-cs"/>
            </a:endParaRPr>
          </a:p>
          <a:p>
            <a:pPr marL="171450" marR="0" indent="0" algn="just" defTabSz="685165" rtl="0" eaLnBrk="1" fontAlgn="auto" latinLnBrk="0" hangingPunct="1">
              <a:lnSpc>
                <a:spcPct val="150000"/>
              </a:lnSpc>
              <a:spcBef>
                <a:spcPts val="0"/>
              </a:spcBef>
              <a:spcAft>
                <a:spcPct val="0"/>
              </a:spcAft>
              <a:buClrTx/>
              <a:buSzTx/>
              <a:buFont typeface="Arial" panose="020B0604020202020204" pitchFamily="34" charset="0"/>
              <a:buChar char="•"/>
            </a:pPr>
            <a:endParaRPr kumimoji="0" lang="zh-CN" altLang="en-US" sz="2000" b="0" i="0" u="none" strike="noStrike" kern="1200" cap="none" spc="0" normalizeH="0" baseline="0" noProof="1" dirty="0">
              <a:solidFill>
                <a:schemeClr val="tx1"/>
              </a:solidFill>
              <a:latin typeface="+mn-lt"/>
              <a:ea typeface="+mn-ea"/>
              <a:cs typeface="+mn-cs"/>
            </a:endParaRPr>
          </a:p>
          <a:p>
            <a:pPr marL="171450" marR="0" indent="0" algn="just" defTabSz="685165" rtl="0" eaLnBrk="1" fontAlgn="auto" latinLnBrk="0" hangingPunct="1">
              <a:lnSpc>
                <a:spcPct val="150000"/>
              </a:lnSpc>
              <a:spcBef>
                <a:spcPts val="0"/>
              </a:spcBef>
              <a:spcAft>
                <a:spcPct val="0"/>
              </a:spcAft>
              <a:buClrTx/>
              <a:buSzTx/>
              <a:buFont typeface="Arial" panose="020B0604020202020204" pitchFamily="34" charset="0"/>
              <a:buChar char="•"/>
            </a:pPr>
            <a:endParaRPr kumimoji="0" lang="zh-CN" altLang="en-US" sz="2000" b="0" i="0" u="none" strike="noStrike" kern="1200" cap="none" spc="0" normalizeH="0" baseline="0" noProof="1" dirty="0">
              <a:solidFill>
                <a:schemeClr val="tx1"/>
              </a:solidFill>
              <a:latin typeface="+mn-lt"/>
              <a:ea typeface="+mn-ea"/>
              <a:cs typeface="+mn-cs"/>
            </a:endParaRPr>
          </a:p>
        </p:txBody>
      </p:sp>
      <p:sp>
        <p:nvSpPr>
          <p:cNvPr id="79875" name="灯片编号占位符 1"/>
          <p:cNvSpPr>
            <a:spLocks noGrp="1"/>
          </p:cNvSpPr>
          <p:nvPr>
            <p:ph type="sldNum" sz="quarter" idx="12"/>
          </p:nvPr>
        </p:nvSpPr>
        <p:spPr>
          <a:noFill/>
          <a:ln>
            <a:noFill/>
          </a:ln>
        </p:spPr>
        <p:txBody>
          <a:bodyPr lIns="90000" tIns="46800" rIns="90000" bIns="4680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a:fld id="{9A0DB2DC-4C9A-4742-B13C-FB6460FD3503}" type="slidenum">
              <a:rPr lang="zh-CN" altLang="en-US" sz="900">
                <a:solidFill>
                  <a:srgbClr val="7F7F7F"/>
                </a:solidFill>
                <a:latin typeface="Arial" panose="020B0604020202020204" pitchFamily="34" charset="0"/>
                <a:ea typeface="宋体" panose="02010600030101010101" pitchFamily="2" charset="-122"/>
              </a:rPr>
            </a:fld>
            <a:endParaRPr lang="zh-CN" altLang="en-US" sz="900">
              <a:solidFill>
                <a:srgbClr val="7F7F7F"/>
              </a:solidFill>
              <a:latin typeface="Arial" panose="020B0604020202020204" pitchFamily="34" charset="0"/>
              <a:ea typeface="宋体" panose="02010600030101010101" pitchFamily="2" charset="-122"/>
            </a:endParaRPr>
          </a:p>
        </p:txBody>
      </p:sp>
    </p:spTree>
    <p:custDataLst>
      <p:tags r:id="rId3"/>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21" name="标题 1"/>
          <p:cNvSpPr>
            <a:spLocks noGrp="1"/>
          </p:cNvSpPr>
          <p:nvPr>
            <p:ph type="title"/>
            <p:custDataLst>
              <p:tags r:id="rId1"/>
            </p:custDataLst>
          </p:nvPr>
        </p:nvSpPr>
        <p:spPr>
          <a:ln/>
        </p:spPr>
        <p:txBody>
          <a:bodyPr vert="horz" wrap="square" lIns="68580" tIns="34290" rIns="68580" bIns="34290" anchor="ctr"/>
          <a:p>
            <a:r>
              <a:rPr lang="zh-CN" altLang="en-US" dirty="0"/>
              <a:t>录取通知书具有法律效应吗？</a:t>
            </a:r>
            <a:br>
              <a:rPr lang="zh-CN" altLang="en-US" dirty="0"/>
            </a:br>
            <a:endParaRPr lang="zh-CN" altLang="en-US" dirty="0"/>
          </a:p>
        </p:txBody>
      </p:sp>
      <p:sp>
        <p:nvSpPr>
          <p:cNvPr id="3" name="内容占位符 2"/>
          <p:cNvSpPr>
            <a:spLocks noGrp="1"/>
          </p:cNvSpPr>
          <p:nvPr>
            <p:ph idx="1"/>
            <p:custDataLst>
              <p:tags r:id="rId2"/>
            </p:custDataLst>
          </p:nvPr>
        </p:nvSpPr>
        <p:spPr>
          <a:xfrm>
            <a:off x="628650" y="1101725"/>
            <a:ext cx="7886700" cy="4849813"/>
          </a:xfrm>
        </p:spPr>
        <p:txBody>
          <a:bodyPr/>
          <a:lstStyle/>
          <a:p>
            <a:pPr marL="17145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18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sym typeface="+mn-ea"/>
              </a:rPr>
              <a:t>应对方式：</a:t>
            </a:r>
            <a:endParaRPr kumimoji="0" lang="zh-CN" altLang="en-US" sz="18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endParaRPr>
          </a:p>
          <a:p>
            <a:pPr marL="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1700" b="0" i="0" u="none" strike="noStrike" kern="1200" cap="none" spc="0" normalizeH="0" baseline="0" noProof="1" dirty="0">
                <a:solidFill>
                  <a:schemeClr val="tx1"/>
                </a:solidFill>
                <a:latin typeface="+mn-lt"/>
                <a:ea typeface="+mn-ea"/>
                <a:cs typeface="+mn-cs"/>
                <a:sym typeface="+mn-ea"/>
              </a:rPr>
              <a:t>   （1）用人单位在发出录用通知书时，应十分谨慎，在</a:t>
            </a:r>
            <a:r>
              <a:rPr kumimoji="0" lang="zh-CN" altLang="en-US" sz="17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sym typeface="+mn-ea"/>
              </a:rPr>
              <a:t>确需录用该员工</a:t>
            </a:r>
            <a:r>
              <a:rPr kumimoji="0" lang="zh-CN" altLang="en-US" sz="1700" b="0" i="0" u="none" strike="noStrike" kern="1200" cap="none" spc="0" normalizeH="0" baseline="0" noProof="1" dirty="0">
                <a:solidFill>
                  <a:schemeClr val="tx1"/>
                </a:solidFill>
                <a:latin typeface="+mn-lt"/>
                <a:ea typeface="+mn-ea"/>
                <a:cs typeface="+mn-cs"/>
                <a:sym typeface="+mn-ea"/>
              </a:rPr>
              <a:t>的前提下，才能发出录用通知书。还应在录用通知书中逐一</a:t>
            </a:r>
            <a:r>
              <a:rPr kumimoji="0" lang="zh-CN" altLang="en-US" sz="17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sym typeface="+mn-ea"/>
              </a:rPr>
              <a:t>列明不予录用的除外情形</a:t>
            </a:r>
            <a:r>
              <a:rPr kumimoji="0" lang="zh-CN" altLang="en-US" sz="1700" b="0" i="0" u="none" strike="noStrike" kern="1200" cap="none" spc="0" normalizeH="0" baseline="0" noProof="1" dirty="0">
                <a:solidFill>
                  <a:schemeClr val="tx1"/>
                </a:solidFill>
                <a:latin typeface="+mn-lt"/>
                <a:ea typeface="+mn-ea"/>
                <a:cs typeface="+mn-cs"/>
                <a:sym typeface="+mn-ea"/>
              </a:rPr>
              <a:t>，以保留一定的录用主动权。</a:t>
            </a:r>
            <a:endParaRPr kumimoji="0" lang="zh-CN" altLang="en-US" sz="17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1700" b="0" i="0" u="none" strike="noStrike" kern="1200" cap="none" spc="0" normalizeH="0" baseline="0" noProof="1" dirty="0">
                <a:solidFill>
                  <a:schemeClr val="tx1"/>
                </a:solidFill>
                <a:latin typeface="+mn-lt"/>
                <a:ea typeface="+mn-ea"/>
                <a:cs typeface="+mn-cs"/>
                <a:sym typeface="+mn-ea"/>
              </a:rPr>
              <a:t>   （2）用人单位在制作和签发录用通知书时，应尤其注意</a:t>
            </a:r>
            <a:r>
              <a:rPr kumimoji="0" lang="zh-CN" altLang="en-US" sz="17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sym typeface="+mn-ea"/>
              </a:rPr>
              <a:t>明确应聘者应予承诺的期限</a:t>
            </a:r>
            <a:r>
              <a:rPr kumimoji="0" lang="zh-CN" altLang="en-US" sz="1700" b="0" i="0" u="none" strike="noStrike" kern="1200" cap="none" spc="0" normalizeH="0" baseline="0" noProof="1" dirty="0">
                <a:solidFill>
                  <a:schemeClr val="tx1"/>
                </a:solidFill>
                <a:latin typeface="+mn-lt"/>
                <a:ea typeface="+mn-ea"/>
                <a:cs typeface="+mn-cs"/>
                <a:sym typeface="+mn-ea"/>
              </a:rPr>
              <a:t>。如收到录用通知书的应聘者不能按期确认，公司有权取消此职位或另招新人。</a:t>
            </a:r>
            <a:endParaRPr kumimoji="0" lang="zh-CN" altLang="en-US" sz="1700" b="0" i="0" u="none" strike="noStrike" kern="1200" cap="none" spc="0" normalizeH="0" baseline="0" noProof="1" dirty="0">
              <a:solidFill>
                <a:schemeClr val="tx1"/>
              </a:solidFill>
              <a:latin typeface="+mn-lt"/>
              <a:ea typeface="+mn-ea"/>
              <a:cs typeface="+mn-cs"/>
            </a:endParaRPr>
          </a:p>
          <a:p>
            <a:pPr marL="17145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1700" b="0" i="0" u="none" strike="noStrike" kern="1200" cap="none" spc="0" normalizeH="0" baseline="0" noProof="1" dirty="0">
                <a:solidFill>
                  <a:schemeClr val="tx1"/>
                </a:solidFill>
                <a:latin typeface="+mn-lt"/>
                <a:ea typeface="+mn-ea"/>
                <a:cs typeface="+mn-cs"/>
              </a:rPr>
              <a:t>（3）</a:t>
            </a:r>
            <a:r>
              <a:rPr kumimoji="0" lang="zh-CN" altLang="en-US" sz="1700" b="0" i="0" u="none" strike="noStrike" kern="1200" cap="none" spc="0" normalizeH="0" baseline="0" noProof="1" dirty="0">
                <a:solidFill>
                  <a:schemeClr val="tx1"/>
                </a:solidFill>
                <a:latin typeface="+mn-lt"/>
                <a:ea typeface="+mn-ea"/>
                <a:cs typeface="+mn-cs"/>
              </a:rPr>
              <a:t>录用通知书与体检的先后顺序</a:t>
            </a:r>
            <a:r>
              <a:rPr kumimoji="0" lang="zh-CN" altLang="en-US" sz="1700" b="0" i="0" u="none" strike="noStrike" kern="1200" cap="none" spc="0" normalizeH="0" baseline="0" noProof="1" dirty="0">
                <a:solidFill>
                  <a:schemeClr val="tx1"/>
                </a:solidFill>
                <a:latin typeface="+mn-lt"/>
                <a:ea typeface="+mn-ea"/>
                <a:cs typeface="+mn-cs"/>
              </a:rPr>
              <a:t>。建议对应聘者的体检不要等到入职时才进行，应</a:t>
            </a:r>
            <a:r>
              <a:rPr kumimoji="0" lang="zh-CN" altLang="en-US" sz="17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先让劳动者参加入职体检</a:t>
            </a:r>
            <a:r>
              <a:rPr kumimoji="0" lang="zh-CN" altLang="en-US" sz="1700" b="0" i="0" u="none" strike="noStrike" kern="1200" cap="none" spc="0" normalizeH="0" baseline="0" noProof="1" dirty="0">
                <a:solidFill>
                  <a:schemeClr val="tx1"/>
                </a:solidFill>
                <a:latin typeface="+mn-lt"/>
                <a:ea typeface="+mn-ea"/>
                <a:cs typeface="+mn-cs"/>
              </a:rPr>
              <a:t>这样，用人单位既可以根据体检结果来决定是否录用员工，又能避免涉嫌就业歧视，引发劳动争议。</a:t>
            </a:r>
            <a:endParaRPr kumimoji="0" lang="zh-CN" altLang="en-US" sz="1700" b="0" i="0" u="none" strike="noStrike" kern="1200" cap="none" spc="0" normalizeH="0" baseline="0" noProof="1" dirty="0">
              <a:solidFill>
                <a:schemeClr val="tx1"/>
              </a:solidFill>
              <a:latin typeface="+mn-lt"/>
              <a:ea typeface="+mn-ea"/>
              <a:cs typeface="+mn-cs"/>
            </a:endParaRPr>
          </a:p>
          <a:p>
            <a:pPr marL="17145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1700" b="0" i="0" u="none" strike="noStrike" kern="1200" cap="none" spc="0" normalizeH="0" baseline="0" noProof="1" dirty="0">
                <a:solidFill>
                  <a:schemeClr val="tx1"/>
                </a:solidFill>
                <a:latin typeface="+mn-lt"/>
                <a:ea typeface="+mn-ea"/>
                <a:cs typeface="+mn-cs"/>
              </a:rPr>
              <a:t>（4）录用通知书只表明用人单位愿意以一定条件接纳劳动者为其工作的意向，它和正式的劳动合同还是有区别的。因此，单位</a:t>
            </a:r>
            <a:r>
              <a:rPr kumimoji="0" lang="zh-CN" altLang="en-US" sz="17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一旦录用员工，应尽快和员工签订劳动合同</a:t>
            </a:r>
            <a:r>
              <a:rPr kumimoji="0" lang="zh-CN" altLang="en-US" sz="1700" b="0" i="0" u="none" strike="noStrike" kern="1200" cap="none" spc="0" normalizeH="0" baseline="0" noProof="1" dirty="0">
                <a:solidFill>
                  <a:schemeClr val="tx1"/>
                </a:solidFill>
                <a:latin typeface="+mn-lt"/>
                <a:ea typeface="+mn-ea"/>
                <a:cs typeface="+mn-cs"/>
              </a:rPr>
              <a:t>，由劳动合同规范双方的权利义务，以避免承担不利的法律后果。</a:t>
            </a:r>
            <a:endParaRPr kumimoji="0" lang="zh-CN" altLang="en-US" sz="1700" b="0" i="0" u="none" strike="noStrike" kern="1200" cap="none" spc="0" normalizeH="0" baseline="0" noProof="1" dirty="0">
              <a:solidFill>
                <a:schemeClr val="tx1"/>
              </a:solidFill>
              <a:latin typeface="+mn-lt"/>
              <a:ea typeface="+mn-ea"/>
              <a:cs typeface="+mn-cs"/>
            </a:endParaRPr>
          </a:p>
        </p:txBody>
      </p:sp>
      <p:sp>
        <p:nvSpPr>
          <p:cNvPr id="81923" name="灯片编号占位符 1"/>
          <p:cNvSpPr>
            <a:spLocks noGrp="1"/>
          </p:cNvSpPr>
          <p:nvPr>
            <p:ph type="sldNum" sz="quarter" idx="12"/>
          </p:nvPr>
        </p:nvSpPr>
        <p:spPr>
          <a:noFill/>
          <a:ln>
            <a:noFill/>
          </a:ln>
        </p:spPr>
        <p:txBody>
          <a:bodyPr lIns="90000" tIns="46800" rIns="90000" bIns="4680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a:fld id="{9A0DB2DC-4C9A-4742-B13C-FB6460FD3503}" type="slidenum">
              <a:rPr lang="zh-CN" altLang="en-US" sz="900">
                <a:solidFill>
                  <a:srgbClr val="7F7F7F"/>
                </a:solidFill>
                <a:latin typeface="Arial" panose="020B0604020202020204" pitchFamily="34" charset="0"/>
                <a:ea typeface="宋体" panose="02010600030101010101" pitchFamily="2" charset="-122"/>
              </a:rPr>
            </a:fld>
            <a:endParaRPr lang="zh-CN" altLang="en-US" sz="900">
              <a:solidFill>
                <a:srgbClr val="7F7F7F"/>
              </a:solidFill>
              <a:latin typeface="Arial" panose="020B0604020202020204" pitchFamily="34" charset="0"/>
              <a:ea typeface="宋体" panose="02010600030101010101" pitchFamily="2" charset="-122"/>
            </a:endParaRPr>
          </a:p>
        </p:txBody>
      </p:sp>
    </p:spTree>
    <p:custDataLst>
      <p:tags r:id="rId3"/>
    </p:custData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3969" name="标题 1"/>
          <p:cNvSpPr>
            <a:spLocks noGrp="1"/>
          </p:cNvSpPr>
          <p:nvPr>
            <p:ph type="title"/>
            <p:custDataLst>
              <p:tags r:id="rId1"/>
            </p:custDataLst>
          </p:nvPr>
        </p:nvSpPr>
        <p:spPr>
          <a:ln/>
        </p:spPr>
        <p:txBody>
          <a:bodyPr vert="horz" wrap="square" lIns="68580" tIns="34290" rIns="68580" bIns="34290" anchor="ctr"/>
          <a:p>
            <a:r>
              <a:rPr lang="zh-CN" altLang="en-US" dirty="0"/>
              <a:t>拟录用员工的入职审查和管理：</a:t>
            </a:r>
            <a:endParaRPr lang="zh-CN" altLang="en-US" dirty="0"/>
          </a:p>
        </p:txBody>
      </p:sp>
      <p:sp>
        <p:nvSpPr>
          <p:cNvPr id="3" name="内容占位符 2"/>
          <p:cNvSpPr>
            <a:spLocks noGrp="1"/>
          </p:cNvSpPr>
          <p:nvPr>
            <p:ph idx="1"/>
            <p:custDataLst>
              <p:tags r:id="rId2"/>
            </p:custDataLst>
          </p:nvPr>
        </p:nvSpPr>
        <p:spPr>
          <a:xfrm>
            <a:off x="628650" y="1216025"/>
            <a:ext cx="7886700" cy="5232400"/>
          </a:xfrm>
        </p:spPr>
        <p:txBody>
          <a:bodyPr/>
          <a:lstStyle/>
          <a:p>
            <a:pPr marL="17145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16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（1）年龄审查身份证明</a:t>
            </a:r>
            <a:endParaRPr kumimoji="0" lang="zh-CN" altLang="en-US" sz="16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endParaRPr>
          </a:p>
          <a:p>
            <a:pPr marL="17145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1600" b="0" i="0" u="none" strike="noStrike" kern="1200" cap="none" spc="0" normalizeH="0" baseline="0" noProof="1" dirty="0">
                <a:solidFill>
                  <a:schemeClr val="tx1"/>
                </a:solidFill>
                <a:latin typeface="+mn-lt"/>
                <a:ea typeface="+mn-ea"/>
                <a:cs typeface="+mn-cs"/>
              </a:rPr>
              <a:t>    单位只能招用</a:t>
            </a:r>
            <a:r>
              <a:rPr kumimoji="0" lang="zh-CN" altLang="en-US" sz="16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年满16周岁</a:t>
            </a:r>
            <a:r>
              <a:rPr kumimoji="0" lang="zh-CN" altLang="en-US" sz="1600" b="0" i="0" u="none" strike="noStrike" kern="1200" cap="none" spc="0" normalizeH="0" baseline="0" noProof="1" dirty="0">
                <a:solidFill>
                  <a:schemeClr val="tx1"/>
                </a:solidFill>
                <a:latin typeface="+mn-lt"/>
                <a:ea typeface="+mn-ea"/>
                <a:cs typeface="+mn-cs"/>
              </a:rPr>
              <a:t>的劳动者，否则会构成违法用工，应当要求应聘者提供身份证明。</a:t>
            </a:r>
            <a:endParaRPr kumimoji="0" lang="zh-CN" altLang="en-US" sz="1600" b="0" i="0" u="none" strike="noStrike" kern="1200" cap="none" spc="0" normalizeH="0" baseline="0" noProof="1" dirty="0">
              <a:solidFill>
                <a:schemeClr val="tx1"/>
              </a:solidFill>
              <a:latin typeface="+mn-lt"/>
              <a:ea typeface="+mn-ea"/>
              <a:cs typeface="+mn-cs"/>
            </a:endParaRPr>
          </a:p>
          <a:p>
            <a:pPr marL="17145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16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sym typeface="+mn-ea"/>
              </a:rPr>
              <a:t>（2）资质审查与应聘职位相关的学历证明和各种资格证明</a:t>
            </a:r>
            <a:endParaRPr kumimoji="0" lang="zh-CN" altLang="en-US" sz="16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endParaRPr>
          </a:p>
          <a:p>
            <a:pPr marL="17145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1600" b="0" i="0" u="none" strike="noStrike" kern="1200" cap="none" spc="0" normalizeH="0" baseline="0" noProof="1" dirty="0">
                <a:solidFill>
                  <a:schemeClr val="tx1"/>
                </a:solidFill>
                <a:latin typeface="+mn-lt"/>
                <a:ea typeface="+mn-ea"/>
                <a:cs typeface="+mn-cs"/>
                <a:sym typeface="+mn-ea"/>
              </a:rPr>
              <a:t>      单位应根据招聘职位的情况，要求应聘者提供相关的学历证明和各种资格证明，并进行真实性审査。如果单位忽视上述审查，使得劳动者以欺诈手段骗取录用，将导致劳动合同无效，进而提高用人单位的劳动雇佣成本。</a:t>
            </a:r>
            <a:endParaRPr kumimoji="0" lang="zh-CN" altLang="en-US" sz="1600" b="0" i="0" u="none" strike="noStrike" kern="1200" cap="none" spc="0" normalizeH="0" baseline="0" noProof="1" dirty="0">
              <a:solidFill>
                <a:schemeClr val="tx1"/>
              </a:solidFill>
              <a:latin typeface="+mn-lt"/>
              <a:ea typeface="+mn-ea"/>
              <a:cs typeface="+mn-cs"/>
            </a:endParaRPr>
          </a:p>
          <a:p>
            <a:pPr marL="17145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1600" b="1" i="0" u="none" strike="noStrike" kern="1200" cap="none" spc="0" normalizeH="0" baseline="0" noProof="1" dirty="0">
                <a:solidFill>
                  <a:schemeClr val="accent1"/>
                </a:solidFill>
                <a:effectLst/>
                <a:latin typeface="+mn-lt"/>
                <a:ea typeface="+mn-ea"/>
                <a:cs typeface="+mn-cs"/>
                <a:sym typeface="+mn-ea"/>
              </a:rPr>
              <a:t> （3）劳动关系状态审查：离职证明</a:t>
            </a:r>
            <a:endParaRPr kumimoji="0" lang="zh-CN" altLang="en-US" sz="1600" b="1" i="0" u="none" strike="noStrike" kern="1200" cap="none" spc="0" normalizeH="0" baseline="0" noProof="1" dirty="0">
              <a:solidFill>
                <a:schemeClr val="accent1"/>
              </a:solidFill>
              <a:effectLst/>
              <a:latin typeface="+mn-lt"/>
              <a:ea typeface="+mn-ea"/>
              <a:cs typeface="+mn-cs"/>
            </a:endParaRPr>
          </a:p>
          <a:p>
            <a:pPr marL="17145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1600" b="0" i="0" u="none" strike="noStrike" kern="1200" cap="none" spc="0" normalizeH="0" baseline="0" noProof="1" dirty="0">
                <a:solidFill>
                  <a:schemeClr val="tx1"/>
                </a:solidFill>
                <a:latin typeface="+mn-lt"/>
                <a:ea typeface="+mn-ea"/>
                <a:cs typeface="+mn-cs"/>
                <a:sym typeface="+mn-ea"/>
              </a:rPr>
              <a:t>     单位招用了与其他用人单位尚未解除或者终止劳动合同的劳动者，给其他用人单位造成损失的，用人单位应当</a:t>
            </a:r>
            <a:r>
              <a:rPr kumimoji="0" lang="zh-CN" altLang="en-US" sz="16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sym typeface="+mn-ea"/>
              </a:rPr>
              <a:t>承担连带赔偿责任</a:t>
            </a:r>
            <a:r>
              <a:rPr kumimoji="0" lang="zh-CN" altLang="en-US" sz="1600" b="0" i="0" u="none" strike="noStrike" kern="1200" cap="none" spc="0" normalizeH="0" baseline="0" noProof="1" dirty="0">
                <a:solidFill>
                  <a:schemeClr val="tx1"/>
                </a:solidFill>
                <a:latin typeface="+mn-lt"/>
                <a:ea typeface="+mn-ea"/>
                <a:cs typeface="+mn-cs"/>
                <a:sym typeface="+mn-ea"/>
              </a:rPr>
              <a:t>。若员工与原单位签订有</a:t>
            </a:r>
            <a:r>
              <a:rPr kumimoji="0" lang="zh-CN" altLang="en-US" sz="16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sym typeface="+mn-ea"/>
              </a:rPr>
              <a:t>限制就业</a:t>
            </a:r>
            <a:r>
              <a:rPr kumimoji="0" lang="zh-CN" altLang="en-US" sz="1600" b="0" i="0" u="none" strike="noStrike" kern="1200" cap="none" spc="0" normalizeH="0" baseline="0" noProof="1" dirty="0">
                <a:solidFill>
                  <a:schemeClr val="tx1"/>
                </a:solidFill>
                <a:latin typeface="+mn-lt"/>
                <a:ea typeface="+mn-ea"/>
                <a:cs typeface="+mn-cs"/>
                <a:sym typeface="+mn-ea"/>
              </a:rPr>
              <a:t>的相关法律文件，如竟业限制协议，那么员工进入本企业工作就有可能构成对上述协议的违反。</a:t>
            </a:r>
            <a:endParaRPr kumimoji="0" lang="zh-CN" altLang="en-US" sz="1600" b="0" i="0" u="none" strike="noStrike" kern="1200" cap="none" spc="0" normalizeH="0" baseline="0" noProof="1" dirty="0">
              <a:solidFill>
                <a:schemeClr val="tx1"/>
              </a:solidFill>
              <a:latin typeface="+mn-lt"/>
              <a:ea typeface="+mn-ea"/>
              <a:cs typeface="+mn-cs"/>
            </a:endParaRPr>
          </a:p>
          <a:p>
            <a:pPr marL="17145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16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sym typeface="+mn-ea"/>
              </a:rPr>
              <a:t>  （4）身体状况审查体检报告</a:t>
            </a:r>
            <a:endParaRPr kumimoji="0" lang="zh-CN" altLang="en-US" sz="16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endParaRPr>
          </a:p>
          <a:p>
            <a:pPr marL="17145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1600" b="0" i="0" u="none" strike="noStrike" kern="1200" cap="none" spc="0" normalizeH="0" baseline="0" noProof="1" dirty="0">
                <a:solidFill>
                  <a:schemeClr val="tx1"/>
                </a:solidFill>
                <a:latin typeface="+mn-lt"/>
                <a:ea typeface="+mn-ea"/>
                <a:cs typeface="+mn-cs"/>
                <a:sym typeface="+mn-ea"/>
              </a:rPr>
              <a:t>     用人单位对劳动者的身体状况有</a:t>
            </a:r>
            <a:r>
              <a:rPr kumimoji="0" lang="zh-CN" altLang="en-US" sz="16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sym typeface="+mn-ea"/>
              </a:rPr>
              <a:t>知情权</a:t>
            </a:r>
            <a:r>
              <a:rPr kumimoji="0" lang="zh-CN" altLang="en-US" sz="1600" b="0" i="0" u="none" strike="noStrike" kern="1200" cap="none" spc="0" normalizeH="0" baseline="0" noProof="1" dirty="0">
                <a:solidFill>
                  <a:schemeClr val="tx1"/>
                </a:solidFill>
                <a:latin typeface="+mn-lt"/>
                <a:ea typeface="+mn-ea"/>
                <a:cs typeface="+mn-cs"/>
                <a:sym typeface="+mn-ea"/>
              </a:rPr>
              <a:t>，尤其是如果员工患有潜在的疾病或职业病，这将给未来的用工带来巨大的风险和成本。</a:t>
            </a:r>
            <a:endParaRPr kumimoji="0" lang="zh-CN" altLang="en-US" sz="16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endParaRPr kumimoji="0" lang="zh-CN" altLang="en-US" sz="1600" b="0" i="0" u="none" strike="noStrike" kern="1200" cap="none" spc="0" normalizeH="0" baseline="0" noProof="1" dirty="0">
              <a:solidFill>
                <a:schemeClr val="tx1"/>
              </a:solidFill>
              <a:latin typeface="+mn-lt"/>
              <a:ea typeface="+mn-ea"/>
              <a:cs typeface="+mn-cs"/>
            </a:endParaRPr>
          </a:p>
        </p:txBody>
      </p:sp>
      <p:sp>
        <p:nvSpPr>
          <p:cNvPr id="83971" name="灯片编号占位符 1"/>
          <p:cNvSpPr>
            <a:spLocks noGrp="1"/>
          </p:cNvSpPr>
          <p:nvPr>
            <p:ph type="sldNum" sz="quarter" idx="12"/>
          </p:nvPr>
        </p:nvSpPr>
        <p:spPr>
          <a:noFill/>
          <a:ln>
            <a:noFill/>
          </a:ln>
        </p:spPr>
        <p:txBody>
          <a:bodyPr lIns="90000" tIns="46800" rIns="90000" bIns="4680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a:fld id="{9A0DB2DC-4C9A-4742-B13C-FB6460FD3503}" type="slidenum">
              <a:rPr lang="zh-CN" altLang="en-US" sz="900">
                <a:solidFill>
                  <a:srgbClr val="7F7F7F"/>
                </a:solidFill>
                <a:latin typeface="Arial" panose="020B0604020202020204" pitchFamily="34" charset="0"/>
                <a:ea typeface="宋体" panose="02010600030101010101" pitchFamily="2" charset="-122"/>
              </a:rPr>
            </a:fld>
            <a:endParaRPr lang="zh-CN" altLang="en-US" sz="900">
              <a:solidFill>
                <a:srgbClr val="7F7F7F"/>
              </a:solidFill>
              <a:latin typeface="Arial" panose="020B0604020202020204" pitchFamily="34" charset="0"/>
              <a:ea typeface="宋体" panose="02010600030101010101" pitchFamily="2" charset="-122"/>
            </a:endParaRPr>
          </a:p>
        </p:txBody>
      </p:sp>
    </p:spTree>
    <p:custDataLst>
      <p:tags r:id="rId3"/>
    </p:custData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86017" name="组合 17"/>
          <p:cNvGrpSpPr/>
          <p:nvPr/>
        </p:nvGrpSpPr>
        <p:grpSpPr>
          <a:xfrm>
            <a:off x="628650" y="2432050"/>
            <a:ext cx="2820988" cy="1858963"/>
            <a:chOff x="1304924" y="3171825"/>
            <a:chExt cx="2647951" cy="1745305"/>
          </a:xfrm>
        </p:grpSpPr>
        <p:cxnSp>
          <p:nvCxnSpPr>
            <p:cNvPr id="9" name="直接连接符 8"/>
            <p:cNvCxnSpPr/>
            <p:nvPr>
              <p:custDataLst>
                <p:tags r:id="rId1"/>
              </p:custDataLst>
            </p:nvPr>
          </p:nvCxnSpPr>
          <p:spPr>
            <a:xfrm>
              <a:off x="1390650" y="4791075"/>
              <a:ext cx="18669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custDataLst>
                <p:tags r:id="rId2"/>
              </p:custDataLst>
            </p:nvPr>
          </p:nvCxnSpPr>
          <p:spPr>
            <a:xfrm>
              <a:off x="1304924" y="4907605"/>
              <a:ext cx="2505076" cy="0"/>
            </a:xfrm>
            <a:prstGeom prst="line">
              <a:avLst/>
            </a:prstGeom>
            <a:ln>
              <a:solidFill>
                <a:schemeClr val="accent2"/>
              </a:solidFill>
              <a:tailEnd type="oval"/>
            </a:ln>
          </p:spPr>
          <p:style>
            <a:lnRef idx="1">
              <a:schemeClr val="accent1"/>
            </a:lnRef>
            <a:fillRef idx="0">
              <a:schemeClr val="accent1"/>
            </a:fillRef>
            <a:effectRef idx="0">
              <a:schemeClr val="accent1"/>
            </a:effectRef>
            <a:fontRef idx="minor">
              <a:schemeClr val="tx1"/>
            </a:fontRef>
          </p:style>
        </p:cxnSp>
        <p:sp>
          <p:nvSpPr>
            <p:cNvPr id="7" name="任意多边形 6"/>
            <p:cNvSpPr/>
            <p:nvPr>
              <p:custDataLst>
                <p:tags r:id="rId3"/>
              </p:custDataLst>
            </p:nvPr>
          </p:nvSpPr>
          <p:spPr>
            <a:xfrm>
              <a:off x="1304924" y="3171825"/>
              <a:ext cx="2647951" cy="1745305"/>
            </a:xfrm>
            <a:custGeom>
              <a:avLst/>
              <a:gdLst>
                <a:gd name="connsiteX0" fmla="*/ 1 w 2647951"/>
                <a:gd name="connsiteY0" fmla="*/ 0 h 1743075"/>
                <a:gd name="connsiteX1" fmla="*/ 2647951 w 2647951"/>
                <a:gd name="connsiteY1" fmla="*/ 0 h 1743075"/>
                <a:gd name="connsiteX2" fmla="*/ 2647951 w 2647951"/>
                <a:gd name="connsiteY2" fmla="*/ 1266825 h 1743075"/>
                <a:gd name="connsiteX3" fmla="*/ 297057 w 2647951"/>
                <a:gd name="connsiteY3" fmla="*/ 1266825 h 1743075"/>
                <a:gd name="connsiteX4" fmla="*/ 233437 w 2647951"/>
                <a:gd name="connsiteY4" fmla="*/ 1329240 h 1743075"/>
                <a:gd name="connsiteX5" fmla="*/ 0 w 2647951"/>
                <a:gd name="connsiteY5" fmla="*/ 1743075 h 1743075"/>
                <a:gd name="connsiteX6" fmla="*/ 0 w 2647951"/>
                <a:gd name="connsiteY6" fmla="*/ 1114425 h 1743075"/>
                <a:gd name="connsiteX7" fmla="*/ 1 w 2647951"/>
                <a:gd name="connsiteY7" fmla="*/ 1114425 h 1743075"/>
                <a:gd name="connsiteX0-1" fmla="*/ 1 w 2647951"/>
                <a:gd name="connsiteY0-2" fmla="*/ 0 h 1743075"/>
                <a:gd name="connsiteX1-3" fmla="*/ 2647951 w 2647951"/>
                <a:gd name="connsiteY1-4" fmla="*/ 0 h 1743075"/>
                <a:gd name="connsiteX2-5" fmla="*/ 2647951 w 2647951"/>
                <a:gd name="connsiteY2-6" fmla="*/ 1266825 h 1743075"/>
                <a:gd name="connsiteX3-7" fmla="*/ 297057 w 2647951"/>
                <a:gd name="connsiteY3-8" fmla="*/ 1266825 h 1743075"/>
                <a:gd name="connsiteX4-9" fmla="*/ 233437 w 2647951"/>
                <a:gd name="connsiteY4-10" fmla="*/ 1329240 h 1743075"/>
                <a:gd name="connsiteX5-11" fmla="*/ 0 w 2647951"/>
                <a:gd name="connsiteY5-12" fmla="*/ 1743075 h 1743075"/>
                <a:gd name="connsiteX6-13" fmla="*/ 0 w 2647951"/>
                <a:gd name="connsiteY6-14" fmla="*/ 1114425 h 1743075"/>
                <a:gd name="connsiteX7-15" fmla="*/ 1 w 2647951"/>
                <a:gd name="connsiteY7-16" fmla="*/ 1114425 h 1743075"/>
                <a:gd name="connsiteX8" fmla="*/ 1 w 2647951"/>
                <a:gd name="connsiteY8" fmla="*/ 0 h 1743075"/>
                <a:gd name="connsiteX0-17" fmla="*/ 1 w 2647951"/>
                <a:gd name="connsiteY0-18" fmla="*/ 0 h 1743075"/>
                <a:gd name="connsiteX1-19" fmla="*/ 2647951 w 2647951"/>
                <a:gd name="connsiteY1-20" fmla="*/ 0 h 1743075"/>
                <a:gd name="connsiteX2-21" fmla="*/ 2647951 w 2647951"/>
                <a:gd name="connsiteY2-22" fmla="*/ 1266825 h 1743075"/>
                <a:gd name="connsiteX3-23" fmla="*/ 516132 w 2647951"/>
                <a:gd name="connsiteY3-24" fmla="*/ 1323975 h 1743075"/>
                <a:gd name="connsiteX4-25" fmla="*/ 233437 w 2647951"/>
                <a:gd name="connsiteY4-26" fmla="*/ 1329240 h 1743075"/>
                <a:gd name="connsiteX5-27" fmla="*/ 0 w 2647951"/>
                <a:gd name="connsiteY5-28" fmla="*/ 1743075 h 1743075"/>
                <a:gd name="connsiteX6-29" fmla="*/ 0 w 2647951"/>
                <a:gd name="connsiteY6-30" fmla="*/ 1114425 h 1743075"/>
                <a:gd name="connsiteX7-31" fmla="*/ 1 w 2647951"/>
                <a:gd name="connsiteY7-32" fmla="*/ 1114425 h 1743075"/>
                <a:gd name="connsiteX8-33" fmla="*/ 1 w 2647951"/>
                <a:gd name="connsiteY8-34" fmla="*/ 0 h 1743075"/>
                <a:gd name="connsiteX0-35" fmla="*/ 1 w 2647951"/>
                <a:gd name="connsiteY0-36" fmla="*/ 0 h 1743075"/>
                <a:gd name="connsiteX1-37" fmla="*/ 2647951 w 2647951"/>
                <a:gd name="connsiteY1-38" fmla="*/ 0 h 1743075"/>
                <a:gd name="connsiteX2-39" fmla="*/ 2647951 w 2647951"/>
                <a:gd name="connsiteY2-40" fmla="*/ 1266825 h 1743075"/>
                <a:gd name="connsiteX3-41" fmla="*/ 516132 w 2647951"/>
                <a:gd name="connsiteY3-42" fmla="*/ 1323975 h 1743075"/>
                <a:gd name="connsiteX4-43" fmla="*/ 233437 w 2647951"/>
                <a:gd name="connsiteY4-44" fmla="*/ 1329240 h 1743075"/>
                <a:gd name="connsiteX5-45" fmla="*/ 0 w 2647951"/>
                <a:gd name="connsiteY5-46" fmla="*/ 1743075 h 1743075"/>
                <a:gd name="connsiteX6-47" fmla="*/ 0 w 2647951"/>
                <a:gd name="connsiteY6-48" fmla="*/ 1114425 h 1743075"/>
                <a:gd name="connsiteX7-49" fmla="*/ 1 w 2647951"/>
                <a:gd name="connsiteY7-50" fmla="*/ 1114425 h 1743075"/>
                <a:gd name="connsiteX8-51" fmla="*/ 1 w 2647951"/>
                <a:gd name="connsiteY8-52" fmla="*/ 0 h 1743075"/>
                <a:gd name="connsiteX0-53" fmla="*/ 1 w 2647951"/>
                <a:gd name="connsiteY0-54" fmla="*/ 0 h 1745366"/>
                <a:gd name="connsiteX1-55" fmla="*/ 2647951 w 2647951"/>
                <a:gd name="connsiteY1-56" fmla="*/ 0 h 1745366"/>
                <a:gd name="connsiteX2-57" fmla="*/ 2647951 w 2647951"/>
                <a:gd name="connsiteY2-58" fmla="*/ 1266825 h 1745366"/>
                <a:gd name="connsiteX3-59" fmla="*/ 516132 w 2647951"/>
                <a:gd name="connsiteY3-60" fmla="*/ 1323975 h 1745366"/>
                <a:gd name="connsiteX4-61" fmla="*/ 0 w 2647951"/>
                <a:gd name="connsiteY4-62" fmla="*/ 1743075 h 1745366"/>
                <a:gd name="connsiteX5-63" fmla="*/ 0 w 2647951"/>
                <a:gd name="connsiteY5-64" fmla="*/ 1114425 h 1745366"/>
                <a:gd name="connsiteX6-65" fmla="*/ 1 w 2647951"/>
                <a:gd name="connsiteY6-66" fmla="*/ 1114425 h 1745366"/>
                <a:gd name="connsiteX7-67" fmla="*/ 1 w 2647951"/>
                <a:gd name="connsiteY7-68" fmla="*/ 0 h 1745366"/>
                <a:gd name="connsiteX0-69" fmla="*/ 1 w 2647951"/>
                <a:gd name="connsiteY0-70" fmla="*/ 0 h 1745305"/>
                <a:gd name="connsiteX1-71" fmla="*/ 2647951 w 2647951"/>
                <a:gd name="connsiteY1-72" fmla="*/ 0 h 1745305"/>
                <a:gd name="connsiteX2-73" fmla="*/ 2638426 w 2647951"/>
                <a:gd name="connsiteY2-74" fmla="*/ 1333500 h 1745305"/>
                <a:gd name="connsiteX3-75" fmla="*/ 516132 w 2647951"/>
                <a:gd name="connsiteY3-76" fmla="*/ 1323975 h 1745305"/>
                <a:gd name="connsiteX4-77" fmla="*/ 0 w 2647951"/>
                <a:gd name="connsiteY4-78" fmla="*/ 1743075 h 1745305"/>
                <a:gd name="connsiteX5-79" fmla="*/ 0 w 2647951"/>
                <a:gd name="connsiteY5-80" fmla="*/ 1114425 h 1745305"/>
                <a:gd name="connsiteX6-81" fmla="*/ 1 w 2647951"/>
                <a:gd name="connsiteY6-82" fmla="*/ 1114425 h 1745305"/>
                <a:gd name="connsiteX7-83" fmla="*/ 1 w 2647951"/>
                <a:gd name="connsiteY7-84" fmla="*/ 0 h 1745305"/>
              </a:gdLst>
              <a:ahLst/>
              <a:cxnLst>
                <a:cxn ang="0">
                  <a:pos x="connsiteX0-69" y="connsiteY0-70"/>
                </a:cxn>
                <a:cxn ang="0">
                  <a:pos x="connsiteX1-71" y="connsiteY1-72"/>
                </a:cxn>
                <a:cxn ang="0">
                  <a:pos x="connsiteX2-73" y="connsiteY2-74"/>
                </a:cxn>
                <a:cxn ang="0">
                  <a:pos x="connsiteX3-75" y="connsiteY3-76"/>
                </a:cxn>
                <a:cxn ang="0">
                  <a:pos x="connsiteX4-77" y="connsiteY4-78"/>
                </a:cxn>
                <a:cxn ang="0">
                  <a:pos x="connsiteX5-79" y="connsiteY5-80"/>
                </a:cxn>
                <a:cxn ang="0">
                  <a:pos x="connsiteX6-81" y="connsiteY6-82"/>
                </a:cxn>
                <a:cxn ang="0">
                  <a:pos x="connsiteX7-83" y="connsiteY7-84"/>
                </a:cxn>
              </a:cxnLst>
              <a:rect l="l" t="t" r="r" b="b"/>
              <a:pathLst>
                <a:path w="2647951" h="1745305">
                  <a:moveTo>
                    <a:pt x="1" y="0"/>
                  </a:moveTo>
                  <a:lnTo>
                    <a:pt x="2647951" y="0"/>
                  </a:lnTo>
                  <a:lnTo>
                    <a:pt x="2638426" y="1333500"/>
                  </a:lnTo>
                  <a:cubicBezTo>
                    <a:pt x="2246610" y="1544638"/>
                    <a:pt x="955870" y="1255713"/>
                    <a:pt x="516132" y="1323975"/>
                  </a:cubicBezTo>
                  <a:cubicBezTo>
                    <a:pt x="76394" y="1392237"/>
                    <a:pt x="86022" y="1778000"/>
                    <a:pt x="0" y="1743075"/>
                  </a:cubicBezTo>
                  <a:lnTo>
                    <a:pt x="0" y="1114425"/>
                  </a:lnTo>
                  <a:lnTo>
                    <a:pt x="1" y="1114425"/>
                  </a:lnTo>
                  <a:lnTo>
                    <a:pt x="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bIns="378000" rtlCol="0" anchor="ctr">
              <a:normAutofit/>
            </a:bodyPr>
            <a:lstStyle/>
            <a:p>
              <a:pPr algn="ctr" fontAlgn="base">
                <a:lnSpc>
                  <a:spcPct val="150000"/>
                </a:lnSpc>
              </a:pPr>
              <a:r>
                <a:rPr lang="zh-CN" altLang="en-US" sz="2800" strike="noStrike" noProof="1" dirty="0">
                  <a:solidFill>
                    <a:schemeClr val="bg1"/>
                  </a:solidFill>
                </a:rPr>
                <a:t>辞退的条件</a:t>
              </a:r>
              <a:endParaRPr lang="zh-CN" altLang="en-US" sz="2800" strike="noStrike" noProof="1" dirty="0">
                <a:solidFill>
                  <a:schemeClr val="bg1"/>
                </a:solidFill>
              </a:endParaRPr>
            </a:p>
          </p:txBody>
        </p:sp>
      </p:grpSp>
      <p:grpSp>
        <p:nvGrpSpPr>
          <p:cNvPr id="86021" name="组合 18"/>
          <p:cNvGrpSpPr/>
          <p:nvPr/>
        </p:nvGrpSpPr>
        <p:grpSpPr>
          <a:xfrm>
            <a:off x="5629275" y="2443163"/>
            <a:ext cx="2820988" cy="1858962"/>
            <a:chOff x="1304924" y="3171825"/>
            <a:chExt cx="2647951" cy="1745305"/>
          </a:xfrm>
        </p:grpSpPr>
        <p:cxnSp>
          <p:nvCxnSpPr>
            <p:cNvPr id="20" name="直接连接符 19"/>
            <p:cNvCxnSpPr/>
            <p:nvPr>
              <p:custDataLst>
                <p:tags r:id="rId4"/>
              </p:custDataLst>
            </p:nvPr>
          </p:nvCxnSpPr>
          <p:spPr>
            <a:xfrm>
              <a:off x="1390650" y="4791075"/>
              <a:ext cx="18669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custDataLst>
                <p:tags r:id="rId5"/>
              </p:custDataLst>
            </p:nvPr>
          </p:nvCxnSpPr>
          <p:spPr>
            <a:xfrm>
              <a:off x="1304924" y="4907605"/>
              <a:ext cx="2505076" cy="0"/>
            </a:xfrm>
            <a:prstGeom prst="line">
              <a:avLst/>
            </a:prstGeom>
            <a:ln>
              <a:solidFill>
                <a:schemeClr val="accent2"/>
              </a:solidFill>
              <a:tailEnd type="oval"/>
            </a:ln>
          </p:spPr>
          <p:style>
            <a:lnRef idx="1">
              <a:schemeClr val="accent1"/>
            </a:lnRef>
            <a:fillRef idx="0">
              <a:schemeClr val="accent1"/>
            </a:fillRef>
            <a:effectRef idx="0">
              <a:schemeClr val="accent1"/>
            </a:effectRef>
            <a:fontRef idx="minor">
              <a:schemeClr val="tx1"/>
            </a:fontRef>
          </p:style>
        </p:cxnSp>
        <p:sp>
          <p:nvSpPr>
            <p:cNvPr id="22" name="任意多边形 21"/>
            <p:cNvSpPr/>
            <p:nvPr>
              <p:custDataLst>
                <p:tags r:id="rId6"/>
              </p:custDataLst>
            </p:nvPr>
          </p:nvSpPr>
          <p:spPr>
            <a:xfrm>
              <a:off x="1304924" y="3171825"/>
              <a:ext cx="2647951" cy="1745305"/>
            </a:xfrm>
            <a:custGeom>
              <a:avLst/>
              <a:gdLst>
                <a:gd name="connsiteX0" fmla="*/ 1 w 2647951"/>
                <a:gd name="connsiteY0" fmla="*/ 0 h 1743075"/>
                <a:gd name="connsiteX1" fmla="*/ 2647951 w 2647951"/>
                <a:gd name="connsiteY1" fmla="*/ 0 h 1743075"/>
                <a:gd name="connsiteX2" fmla="*/ 2647951 w 2647951"/>
                <a:gd name="connsiteY2" fmla="*/ 1266825 h 1743075"/>
                <a:gd name="connsiteX3" fmla="*/ 297057 w 2647951"/>
                <a:gd name="connsiteY3" fmla="*/ 1266825 h 1743075"/>
                <a:gd name="connsiteX4" fmla="*/ 233437 w 2647951"/>
                <a:gd name="connsiteY4" fmla="*/ 1329240 h 1743075"/>
                <a:gd name="connsiteX5" fmla="*/ 0 w 2647951"/>
                <a:gd name="connsiteY5" fmla="*/ 1743075 h 1743075"/>
                <a:gd name="connsiteX6" fmla="*/ 0 w 2647951"/>
                <a:gd name="connsiteY6" fmla="*/ 1114425 h 1743075"/>
                <a:gd name="connsiteX7" fmla="*/ 1 w 2647951"/>
                <a:gd name="connsiteY7" fmla="*/ 1114425 h 1743075"/>
                <a:gd name="connsiteX0-1" fmla="*/ 1 w 2647951"/>
                <a:gd name="connsiteY0-2" fmla="*/ 0 h 1743075"/>
                <a:gd name="connsiteX1-3" fmla="*/ 2647951 w 2647951"/>
                <a:gd name="connsiteY1-4" fmla="*/ 0 h 1743075"/>
                <a:gd name="connsiteX2-5" fmla="*/ 2647951 w 2647951"/>
                <a:gd name="connsiteY2-6" fmla="*/ 1266825 h 1743075"/>
                <a:gd name="connsiteX3-7" fmla="*/ 297057 w 2647951"/>
                <a:gd name="connsiteY3-8" fmla="*/ 1266825 h 1743075"/>
                <a:gd name="connsiteX4-9" fmla="*/ 233437 w 2647951"/>
                <a:gd name="connsiteY4-10" fmla="*/ 1329240 h 1743075"/>
                <a:gd name="connsiteX5-11" fmla="*/ 0 w 2647951"/>
                <a:gd name="connsiteY5-12" fmla="*/ 1743075 h 1743075"/>
                <a:gd name="connsiteX6-13" fmla="*/ 0 w 2647951"/>
                <a:gd name="connsiteY6-14" fmla="*/ 1114425 h 1743075"/>
                <a:gd name="connsiteX7-15" fmla="*/ 1 w 2647951"/>
                <a:gd name="connsiteY7-16" fmla="*/ 1114425 h 1743075"/>
                <a:gd name="connsiteX8" fmla="*/ 1 w 2647951"/>
                <a:gd name="connsiteY8" fmla="*/ 0 h 1743075"/>
                <a:gd name="connsiteX0-17" fmla="*/ 1 w 2647951"/>
                <a:gd name="connsiteY0-18" fmla="*/ 0 h 1743075"/>
                <a:gd name="connsiteX1-19" fmla="*/ 2647951 w 2647951"/>
                <a:gd name="connsiteY1-20" fmla="*/ 0 h 1743075"/>
                <a:gd name="connsiteX2-21" fmla="*/ 2647951 w 2647951"/>
                <a:gd name="connsiteY2-22" fmla="*/ 1266825 h 1743075"/>
                <a:gd name="connsiteX3-23" fmla="*/ 516132 w 2647951"/>
                <a:gd name="connsiteY3-24" fmla="*/ 1323975 h 1743075"/>
                <a:gd name="connsiteX4-25" fmla="*/ 233437 w 2647951"/>
                <a:gd name="connsiteY4-26" fmla="*/ 1329240 h 1743075"/>
                <a:gd name="connsiteX5-27" fmla="*/ 0 w 2647951"/>
                <a:gd name="connsiteY5-28" fmla="*/ 1743075 h 1743075"/>
                <a:gd name="connsiteX6-29" fmla="*/ 0 w 2647951"/>
                <a:gd name="connsiteY6-30" fmla="*/ 1114425 h 1743075"/>
                <a:gd name="connsiteX7-31" fmla="*/ 1 w 2647951"/>
                <a:gd name="connsiteY7-32" fmla="*/ 1114425 h 1743075"/>
                <a:gd name="connsiteX8-33" fmla="*/ 1 w 2647951"/>
                <a:gd name="connsiteY8-34" fmla="*/ 0 h 1743075"/>
                <a:gd name="connsiteX0-35" fmla="*/ 1 w 2647951"/>
                <a:gd name="connsiteY0-36" fmla="*/ 0 h 1743075"/>
                <a:gd name="connsiteX1-37" fmla="*/ 2647951 w 2647951"/>
                <a:gd name="connsiteY1-38" fmla="*/ 0 h 1743075"/>
                <a:gd name="connsiteX2-39" fmla="*/ 2647951 w 2647951"/>
                <a:gd name="connsiteY2-40" fmla="*/ 1266825 h 1743075"/>
                <a:gd name="connsiteX3-41" fmla="*/ 516132 w 2647951"/>
                <a:gd name="connsiteY3-42" fmla="*/ 1323975 h 1743075"/>
                <a:gd name="connsiteX4-43" fmla="*/ 233437 w 2647951"/>
                <a:gd name="connsiteY4-44" fmla="*/ 1329240 h 1743075"/>
                <a:gd name="connsiteX5-45" fmla="*/ 0 w 2647951"/>
                <a:gd name="connsiteY5-46" fmla="*/ 1743075 h 1743075"/>
                <a:gd name="connsiteX6-47" fmla="*/ 0 w 2647951"/>
                <a:gd name="connsiteY6-48" fmla="*/ 1114425 h 1743075"/>
                <a:gd name="connsiteX7-49" fmla="*/ 1 w 2647951"/>
                <a:gd name="connsiteY7-50" fmla="*/ 1114425 h 1743075"/>
                <a:gd name="connsiteX8-51" fmla="*/ 1 w 2647951"/>
                <a:gd name="connsiteY8-52" fmla="*/ 0 h 1743075"/>
                <a:gd name="connsiteX0-53" fmla="*/ 1 w 2647951"/>
                <a:gd name="connsiteY0-54" fmla="*/ 0 h 1745366"/>
                <a:gd name="connsiteX1-55" fmla="*/ 2647951 w 2647951"/>
                <a:gd name="connsiteY1-56" fmla="*/ 0 h 1745366"/>
                <a:gd name="connsiteX2-57" fmla="*/ 2647951 w 2647951"/>
                <a:gd name="connsiteY2-58" fmla="*/ 1266825 h 1745366"/>
                <a:gd name="connsiteX3-59" fmla="*/ 516132 w 2647951"/>
                <a:gd name="connsiteY3-60" fmla="*/ 1323975 h 1745366"/>
                <a:gd name="connsiteX4-61" fmla="*/ 0 w 2647951"/>
                <a:gd name="connsiteY4-62" fmla="*/ 1743075 h 1745366"/>
                <a:gd name="connsiteX5-63" fmla="*/ 0 w 2647951"/>
                <a:gd name="connsiteY5-64" fmla="*/ 1114425 h 1745366"/>
                <a:gd name="connsiteX6-65" fmla="*/ 1 w 2647951"/>
                <a:gd name="connsiteY6-66" fmla="*/ 1114425 h 1745366"/>
                <a:gd name="connsiteX7-67" fmla="*/ 1 w 2647951"/>
                <a:gd name="connsiteY7-68" fmla="*/ 0 h 1745366"/>
                <a:gd name="connsiteX0-69" fmla="*/ 1 w 2647951"/>
                <a:gd name="connsiteY0-70" fmla="*/ 0 h 1745305"/>
                <a:gd name="connsiteX1-71" fmla="*/ 2647951 w 2647951"/>
                <a:gd name="connsiteY1-72" fmla="*/ 0 h 1745305"/>
                <a:gd name="connsiteX2-73" fmla="*/ 2638426 w 2647951"/>
                <a:gd name="connsiteY2-74" fmla="*/ 1333500 h 1745305"/>
                <a:gd name="connsiteX3-75" fmla="*/ 516132 w 2647951"/>
                <a:gd name="connsiteY3-76" fmla="*/ 1323975 h 1745305"/>
                <a:gd name="connsiteX4-77" fmla="*/ 0 w 2647951"/>
                <a:gd name="connsiteY4-78" fmla="*/ 1743075 h 1745305"/>
                <a:gd name="connsiteX5-79" fmla="*/ 0 w 2647951"/>
                <a:gd name="connsiteY5-80" fmla="*/ 1114425 h 1745305"/>
                <a:gd name="connsiteX6-81" fmla="*/ 1 w 2647951"/>
                <a:gd name="connsiteY6-82" fmla="*/ 1114425 h 1745305"/>
                <a:gd name="connsiteX7-83" fmla="*/ 1 w 2647951"/>
                <a:gd name="connsiteY7-84" fmla="*/ 0 h 1745305"/>
              </a:gdLst>
              <a:ahLst/>
              <a:cxnLst>
                <a:cxn ang="0">
                  <a:pos x="connsiteX0-69" y="connsiteY0-70"/>
                </a:cxn>
                <a:cxn ang="0">
                  <a:pos x="connsiteX1-71" y="connsiteY1-72"/>
                </a:cxn>
                <a:cxn ang="0">
                  <a:pos x="connsiteX2-73" y="connsiteY2-74"/>
                </a:cxn>
                <a:cxn ang="0">
                  <a:pos x="connsiteX3-75" y="connsiteY3-76"/>
                </a:cxn>
                <a:cxn ang="0">
                  <a:pos x="connsiteX4-77" y="connsiteY4-78"/>
                </a:cxn>
                <a:cxn ang="0">
                  <a:pos x="connsiteX5-79" y="connsiteY5-80"/>
                </a:cxn>
                <a:cxn ang="0">
                  <a:pos x="connsiteX6-81" y="connsiteY6-82"/>
                </a:cxn>
                <a:cxn ang="0">
                  <a:pos x="connsiteX7-83" y="connsiteY7-84"/>
                </a:cxn>
              </a:cxnLst>
              <a:rect l="l" t="t" r="r" b="b"/>
              <a:pathLst>
                <a:path w="2647951" h="1745305">
                  <a:moveTo>
                    <a:pt x="1" y="0"/>
                  </a:moveTo>
                  <a:lnTo>
                    <a:pt x="2647951" y="0"/>
                  </a:lnTo>
                  <a:lnTo>
                    <a:pt x="2638426" y="1333500"/>
                  </a:lnTo>
                  <a:cubicBezTo>
                    <a:pt x="2246610" y="1544638"/>
                    <a:pt x="955870" y="1255713"/>
                    <a:pt x="516132" y="1323975"/>
                  </a:cubicBezTo>
                  <a:cubicBezTo>
                    <a:pt x="76394" y="1392237"/>
                    <a:pt x="86022" y="1778000"/>
                    <a:pt x="0" y="1743075"/>
                  </a:cubicBezTo>
                  <a:lnTo>
                    <a:pt x="0" y="1114425"/>
                  </a:lnTo>
                  <a:lnTo>
                    <a:pt x="1" y="1114425"/>
                  </a:lnTo>
                  <a:lnTo>
                    <a:pt x="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bIns="378000" rtlCol="0" anchor="ctr">
              <a:noAutofit/>
            </a:bodyPr>
            <a:lstStyle/>
            <a:p>
              <a:pPr algn="ctr" fontAlgn="base">
                <a:lnSpc>
                  <a:spcPct val="150000"/>
                </a:lnSpc>
              </a:pPr>
              <a:r>
                <a:rPr lang="zh-CN" altLang="en-US" sz="2400" strike="noStrike" noProof="1" dirty="0">
                  <a:solidFill>
                    <a:schemeClr val="bg1"/>
                  </a:solidFill>
                </a:rPr>
                <a:t>非法辞退的后果</a:t>
              </a:r>
              <a:endParaRPr lang="zh-CN" altLang="en-US" sz="2400" strike="noStrike" noProof="1" dirty="0">
                <a:solidFill>
                  <a:schemeClr val="bg1"/>
                </a:solidFill>
              </a:endParaRPr>
            </a:p>
          </p:txBody>
        </p:sp>
      </p:grpSp>
      <p:sp>
        <p:nvSpPr>
          <p:cNvPr id="86025" name="文本框 15"/>
          <p:cNvSpPr txBox="1"/>
          <p:nvPr>
            <p:custDataLst>
              <p:tags r:id="rId7"/>
            </p:custDataLst>
          </p:nvPr>
        </p:nvSpPr>
        <p:spPr>
          <a:xfrm>
            <a:off x="628650" y="365125"/>
            <a:ext cx="7886700" cy="1325563"/>
          </a:xfrm>
          <a:prstGeom prst="rect">
            <a:avLst/>
          </a:prstGeom>
          <a:noFill/>
          <a:ln w="9525">
            <a:noFill/>
          </a:ln>
        </p:spPr>
        <p:txBody>
          <a:bodyPr wrap="square" lIns="68580" tIns="34290" rIns="68580" bIns="34290" anchor="ctr"/>
          <a:p>
            <a:pPr>
              <a:lnSpc>
                <a:spcPct val="90000"/>
              </a:lnSpc>
            </a:pPr>
            <a:r>
              <a:rPr lang="en-US" altLang="zh-CN" sz="3200">
                <a:latin typeface="Arial" panose="020B0604020202020204" pitchFamily="34" charset="0"/>
                <a:ea typeface="黑体" panose="02010609060101010101" charset="-122"/>
              </a:rPr>
              <a:t>辞退的条件及非法辞退的后果</a:t>
            </a:r>
            <a:endParaRPr lang="en-US" altLang="zh-CN" sz="3200">
              <a:latin typeface="Arial" panose="020B0604020202020204" pitchFamily="34" charset="0"/>
              <a:ea typeface="黑体" panose="02010609060101010101" charset="-122"/>
            </a:endParaRPr>
          </a:p>
        </p:txBody>
      </p:sp>
      <p:sp>
        <p:nvSpPr>
          <p:cNvPr id="86026" name="灯片编号占位符 1"/>
          <p:cNvSpPr>
            <a:spLocks noGrp="1"/>
          </p:cNvSpPr>
          <p:nvPr>
            <p:ph type="sldNum" sz="quarter" idx="12"/>
          </p:nvPr>
        </p:nvSpPr>
        <p:spPr>
          <a:noFill/>
          <a:ln>
            <a:noFill/>
          </a:ln>
        </p:spPr>
        <p:txBody>
          <a:bodyPr lIns="90000" tIns="46800" rIns="90000" bIns="4680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a:fld id="{9A0DB2DC-4C9A-4742-B13C-FB6460FD3503}" type="slidenum">
              <a:rPr lang="zh-CN" altLang="en-US" sz="900">
                <a:solidFill>
                  <a:srgbClr val="7F7F7F"/>
                </a:solidFill>
              </a:rPr>
            </a:fld>
            <a:endParaRPr lang="zh-CN" altLang="en-US" sz="900">
              <a:solidFill>
                <a:srgbClr val="7F7F7F"/>
              </a:solidFill>
            </a:endParaRPr>
          </a:p>
        </p:txBody>
      </p:sp>
    </p:spTree>
    <p:custDataLst>
      <p:tags r:id="rId8"/>
    </p:custData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8065" name="标题 1"/>
          <p:cNvSpPr>
            <a:spLocks noGrp="1"/>
          </p:cNvSpPr>
          <p:nvPr>
            <p:ph type="title"/>
            <p:custDataLst>
              <p:tags r:id="rId1"/>
            </p:custDataLst>
          </p:nvPr>
        </p:nvSpPr>
        <p:spPr>
          <a:ln/>
        </p:spPr>
        <p:txBody>
          <a:bodyPr vert="horz" wrap="square" lIns="68580" tIns="34290" rIns="68580" bIns="34290" anchor="ctr"/>
          <a:p>
            <a:r>
              <a:rPr lang="zh-CN" altLang="en-US" dirty="0"/>
              <a:t>辞退的条件</a:t>
            </a:r>
            <a:endParaRPr lang="zh-CN" altLang="en-US" dirty="0"/>
          </a:p>
        </p:txBody>
      </p:sp>
      <p:sp>
        <p:nvSpPr>
          <p:cNvPr id="40962" name="内容占位符 2"/>
          <p:cNvSpPr>
            <a:spLocks noGrp="1"/>
          </p:cNvSpPr>
          <p:nvPr>
            <p:ph idx="1"/>
            <p:custDataLst>
              <p:tags r:id="rId2"/>
            </p:custDataLst>
          </p:nvPr>
        </p:nvSpPr>
        <p:spPr>
          <a:xfrm>
            <a:off x="663575" y="1400175"/>
            <a:ext cx="7886700" cy="3254375"/>
          </a:xfrm>
        </p:spPr>
        <p:txBody>
          <a:bodyPr vert="horz" lIns="90000" tIns="46800" rIns="90000" bIns="46800" anchor="t"/>
          <a:p>
            <a:pPr marL="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en-US" altLang="zh-CN" sz="1800" b="0" i="0" u="none" strike="noStrike" kern="1200" cap="none" spc="0" normalizeH="0" baseline="0" noProof="1" dirty="0">
                <a:solidFill>
                  <a:schemeClr val="tx1"/>
                </a:solidFill>
                <a:latin typeface="+mn-lt"/>
                <a:ea typeface="+mn-ea"/>
                <a:cs typeface="+mn-cs"/>
              </a:rPr>
              <a:t>       </a:t>
            </a:r>
            <a:r>
              <a:rPr kumimoji="0" lang="zh-CN" altLang="en-US" sz="1900" b="0" i="0" u="none" strike="noStrike" kern="1200" cap="none" spc="0" normalizeH="0" baseline="0" noProof="1" dirty="0">
                <a:solidFill>
                  <a:schemeClr val="tx1"/>
                </a:solidFill>
                <a:latin typeface="+mn-lt"/>
                <a:ea typeface="+mn-ea"/>
                <a:cs typeface="+mn-cs"/>
              </a:rPr>
              <a:t>企业单方解除劳动合同的情形主要有两种：</a:t>
            </a:r>
            <a:endParaRPr kumimoji="0" lang="zh-CN" altLang="en-US" sz="19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1900" b="0" i="0" u="none" strike="noStrike" kern="1200" cap="none" spc="0" normalizeH="0" baseline="0" noProof="1" dirty="0">
                <a:solidFill>
                  <a:schemeClr val="tx1"/>
                </a:solidFill>
                <a:latin typeface="+mn-lt"/>
                <a:ea typeface="+mn-ea"/>
                <a:cs typeface="+mn-cs"/>
              </a:rPr>
              <a:t>       </a:t>
            </a:r>
            <a:r>
              <a:rPr kumimoji="0" lang="zh-CN" altLang="en-US" sz="1900" b="0" i="0" u="none" strike="noStrike" kern="1200" cap="none" spc="0" normalizeH="0" baseline="0" noProof="1" dirty="0">
                <a:solidFill>
                  <a:schemeClr val="tx1"/>
                </a:solidFill>
                <a:latin typeface="+mn-lt"/>
                <a:ea typeface="+mn-ea"/>
                <a:cs typeface="+mn-cs"/>
              </a:rPr>
              <a:t>一：</a:t>
            </a:r>
            <a:r>
              <a:rPr kumimoji="0" lang="zh-CN" altLang="en-US" sz="1900" b="0" i="0" u="none" strike="noStrike" kern="1200" cap="none" spc="0" normalizeH="0" baseline="0" noProof="1" dirty="0">
                <a:solidFill>
                  <a:schemeClr val="tx1"/>
                </a:solidFill>
                <a:latin typeface="+mn-lt"/>
                <a:ea typeface="+mn-ea"/>
                <a:cs typeface="+mn-cs"/>
              </a:rPr>
              <a:t>因劳动者存在过错而单方解除劳动合同，即</a:t>
            </a:r>
            <a:r>
              <a:rPr kumimoji="0" lang="zh-CN" altLang="en-US" sz="19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sym typeface="+mn-ea"/>
              </a:rPr>
              <a:t>过错性解除劳动合同。</a:t>
            </a:r>
            <a:endParaRPr kumimoji="0" lang="zh-CN" altLang="en-US" sz="19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1900" b="0" i="0" u="none" strike="noStrike" kern="1200" cap="none" spc="0" normalizeH="0" baseline="0" noProof="1" dirty="0">
                <a:solidFill>
                  <a:schemeClr val="tx1"/>
                </a:solidFill>
                <a:latin typeface="+mn-lt"/>
                <a:ea typeface="+mn-ea"/>
                <a:cs typeface="+mn-cs"/>
              </a:rPr>
              <a:t>       </a:t>
            </a:r>
            <a:r>
              <a:rPr kumimoji="0" lang="zh-CN" altLang="en-US" sz="1900" b="0" i="0" u="none" strike="noStrike" kern="1200" cap="none" spc="0" normalizeH="0" baseline="0" noProof="1" dirty="0">
                <a:solidFill>
                  <a:schemeClr val="tx1"/>
                </a:solidFill>
                <a:latin typeface="+mn-lt"/>
                <a:ea typeface="+mn-ea"/>
                <a:cs typeface="+mn-cs"/>
              </a:rPr>
              <a:t>二：</a:t>
            </a:r>
            <a:r>
              <a:rPr kumimoji="0" lang="zh-CN" altLang="en-US" sz="1900" b="0" i="0" u="none" strike="noStrike" kern="1200" cap="none" spc="0" normalizeH="0" baseline="0" noProof="1" dirty="0">
                <a:solidFill>
                  <a:schemeClr val="tx1"/>
                </a:solidFill>
                <a:latin typeface="+mn-lt"/>
                <a:ea typeface="+mn-ea"/>
                <a:cs typeface="+mn-cs"/>
              </a:rPr>
              <a:t>非因劳动者存在过错而单方解除劳动合同，即</a:t>
            </a:r>
            <a:r>
              <a:rPr kumimoji="0" lang="zh-CN" altLang="en-US" sz="19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非过错性解除劳动合同。</a:t>
            </a:r>
            <a:r>
              <a:rPr kumimoji="0" lang="zh-CN" altLang="en-US" sz="1900" b="0" i="0" u="none" strike="noStrike" kern="1200" cap="none" spc="0" normalizeH="0" baseline="0" noProof="1" dirty="0">
                <a:solidFill>
                  <a:schemeClr val="tx1"/>
                </a:solidFill>
                <a:latin typeface="+mn-lt"/>
                <a:ea typeface="+mn-ea"/>
                <a:cs typeface="+mn-cs"/>
              </a:rPr>
              <a:t>（经济性裁员</a:t>
            </a:r>
            <a:r>
              <a:rPr kumimoji="0" lang="zh-CN" altLang="en-US" sz="1900" b="0" i="0" u="none" strike="noStrike" kern="1200" cap="none" spc="0" normalizeH="0" baseline="0" noProof="1" dirty="0">
                <a:solidFill>
                  <a:schemeClr val="tx1"/>
                </a:solidFill>
                <a:latin typeface="+mn-lt"/>
                <a:ea typeface="+mn-ea"/>
                <a:cs typeface="+mn-cs"/>
              </a:rPr>
              <a:t>，属于非过错性解除劳动合同，但它与一般非过错性解除劳动合同最大的区别在于，经济性裁员属于</a:t>
            </a:r>
            <a:r>
              <a:rPr kumimoji="0" lang="zh-CN" altLang="en-US" sz="19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劳动合同的成批量解除</a:t>
            </a:r>
            <a:r>
              <a:rPr kumimoji="0" lang="zh-CN" altLang="en-US" sz="1900" b="0" i="0" u="none" strike="noStrike" kern="1200" cap="none" spc="0" normalizeH="0" baseline="0" noProof="1" dirty="0">
                <a:solidFill>
                  <a:schemeClr val="tx1"/>
                </a:solidFill>
                <a:latin typeface="+mn-lt"/>
                <a:ea typeface="+mn-ea"/>
                <a:cs typeface="+mn-cs"/>
              </a:rPr>
              <a:t>。）</a:t>
            </a:r>
            <a:endParaRPr kumimoji="0" lang="zh-CN" altLang="en-US" sz="19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endParaRPr kumimoji="0" lang="zh-CN" altLang="en-US" sz="1900" b="0" i="0" u="none" strike="noStrike" kern="1200" cap="none" spc="0" normalizeH="0" baseline="0" noProof="1" dirty="0">
              <a:solidFill>
                <a:schemeClr val="tx1"/>
              </a:solidFill>
              <a:latin typeface="+mn-lt"/>
              <a:ea typeface="+mn-ea"/>
              <a:cs typeface="+mn-cs"/>
            </a:endParaRPr>
          </a:p>
        </p:txBody>
      </p:sp>
      <p:grpSp>
        <p:nvGrpSpPr>
          <p:cNvPr id="88067" name="组合 18"/>
          <p:cNvGrpSpPr/>
          <p:nvPr/>
        </p:nvGrpSpPr>
        <p:grpSpPr>
          <a:xfrm>
            <a:off x="557213" y="4654550"/>
            <a:ext cx="2582862" cy="1701800"/>
            <a:chOff x="1304924" y="3171825"/>
            <a:chExt cx="2647951" cy="1745305"/>
          </a:xfrm>
        </p:grpSpPr>
        <p:cxnSp>
          <p:nvCxnSpPr>
            <p:cNvPr id="20" name="直接连接符 19"/>
            <p:cNvCxnSpPr/>
            <p:nvPr>
              <p:custDataLst>
                <p:tags r:id="rId3"/>
              </p:custDataLst>
            </p:nvPr>
          </p:nvCxnSpPr>
          <p:spPr>
            <a:xfrm>
              <a:off x="1390650" y="4791075"/>
              <a:ext cx="18669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custDataLst>
                <p:tags r:id="rId4"/>
              </p:custDataLst>
            </p:nvPr>
          </p:nvCxnSpPr>
          <p:spPr>
            <a:xfrm>
              <a:off x="1304924" y="4907605"/>
              <a:ext cx="2505076" cy="0"/>
            </a:xfrm>
            <a:prstGeom prst="line">
              <a:avLst/>
            </a:prstGeom>
            <a:ln>
              <a:solidFill>
                <a:schemeClr val="accent2"/>
              </a:solidFill>
              <a:tailEnd type="oval"/>
            </a:ln>
          </p:spPr>
          <p:style>
            <a:lnRef idx="1">
              <a:schemeClr val="accent1"/>
            </a:lnRef>
            <a:fillRef idx="0">
              <a:schemeClr val="accent1"/>
            </a:fillRef>
            <a:effectRef idx="0">
              <a:schemeClr val="accent1"/>
            </a:effectRef>
            <a:fontRef idx="minor">
              <a:schemeClr val="tx1"/>
            </a:fontRef>
          </p:style>
        </p:cxnSp>
        <p:sp>
          <p:nvSpPr>
            <p:cNvPr id="22" name="任意多边形 21"/>
            <p:cNvSpPr/>
            <p:nvPr>
              <p:custDataLst>
                <p:tags r:id="rId5"/>
              </p:custDataLst>
            </p:nvPr>
          </p:nvSpPr>
          <p:spPr>
            <a:xfrm>
              <a:off x="1304924" y="3171825"/>
              <a:ext cx="2647951" cy="1745305"/>
            </a:xfrm>
            <a:custGeom>
              <a:avLst/>
              <a:gdLst>
                <a:gd name="connsiteX0" fmla="*/ 1 w 2647951"/>
                <a:gd name="connsiteY0" fmla="*/ 0 h 1743075"/>
                <a:gd name="connsiteX1" fmla="*/ 2647951 w 2647951"/>
                <a:gd name="connsiteY1" fmla="*/ 0 h 1743075"/>
                <a:gd name="connsiteX2" fmla="*/ 2647951 w 2647951"/>
                <a:gd name="connsiteY2" fmla="*/ 1266825 h 1743075"/>
                <a:gd name="connsiteX3" fmla="*/ 297057 w 2647951"/>
                <a:gd name="connsiteY3" fmla="*/ 1266825 h 1743075"/>
                <a:gd name="connsiteX4" fmla="*/ 233437 w 2647951"/>
                <a:gd name="connsiteY4" fmla="*/ 1329240 h 1743075"/>
                <a:gd name="connsiteX5" fmla="*/ 0 w 2647951"/>
                <a:gd name="connsiteY5" fmla="*/ 1743075 h 1743075"/>
                <a:gd name="connsiteX6" fmla="*/ 0 w 2647951"/>
                <a:gd name="connsiteY6" fmla="*/ 1114425 h 1743075"/>
                <a:gd name="connsiteX7" fmla="*/ 1 w 2647951"/>
                <a:gd name="connsiteY7" fmla="*/ 1114425 h 1743075"/>
                <a:gd name="connsiteX0-1" fmla="*/ 1 w 2647951"/>
                <a:gd name="connsiteY0-2" fmla="*/ 0 h 1743075"/>
                <a:gd name="connsiteX1-3" fmla="*/ 2647951 w 2647951"/>
                <a:gd name="connsiteY1-4" fmla="*/ 0 h 1743075"/>
                <a:gd name="connsiteX2-5" fmla="*/ 2647951 w 2647951"/>
                <a:gd name="connsiteY2-6" fmla="*/ 1266825 h 1743075"/>
                <a:gd name="connsiteX3-7" fmla="*/ 297057 w 2647951"/>
                <a:gd name="connsiteY3-8" fmla="*/ 1266825 h 1743075"/>
                <a:gd name="connsiteX4-9" fmla="*/ 233437 w 2647951"/>
                <a:gd name="connsiteY4-10" fmla="*/ 1329240 h 1743075"/>
                <a:gd name="connsiteX5-11" fmla="*/ 0 w 2647951"/>
                <a:gd name="connsiteY5-12" fmla="*/ 1743075 h 1743075"/>
                <a:gd name="connsiteX6-13" fmla="*/ 0 w 2647951"/>
                <a:gd name="connsiteY6-14" fmla="*/ 1114425 h 1743075"/>
                <a:gd name="connsiteX7-15" fmla="*/ 1 w 2647951"/>
                <a:gd name="connsiteY7-16" fmla="*/ 1114425 h 1743075"/>
                <a:gd name="connsiteX8" fmla="*/ 1 w 2647951"/>
                <a:gd name="connsiteY8" fmla="*/ 0 h 1743075"/>
                <a:gd name="connsiteX0-17" fmla="*/ 1 w 2647951"/>
                <a:gd name="connsiteY0-18" fmla="*/ 0 h 1743075"/>
                <a:gd name="connsiteX1-19" fmla="*/ 2647951 w 2647951"/>
                <a:gd name="connsiteY1-20" fmla="*/ 0 h 1743075"/>
                <a:gd name="connsiteX2-21" fmla="*/ 2647951 w 2647951"/>
                <a:gd name="connsiteY2-22" fmla="*/ 1266825 h 1743075"/>
                <a:gd name="connsiteX3-23" fmla="*/ 516132 w 2647951"/>
                <a:gd name="connsiteY3-24" fmla="*/ 1323975 h 1743075"/>
                <a:gd name="connsiteX4-25" fmla="*/ 233437 w 2647951"/>
                <a:gd name="connsiteY4-26" fmla="*/ 1329240 h 1743075"/>
                <a:gd name="connsiteX5-27" fmla="*/ 0 w 2647951"/>
                <a:gd name="connsiteY5-28" fmla="*/ 1743075 h 1743075"/>
                <a:gd name="connsiteX6-29" fmla="*/ 0 w 2647951"/>
                <a:gd name="connsiteY6-30" fmla="*/ 1114425 h 1743075"/>
                <a:gd name="connsiteX7-31" fmla="*/ 1 w 2647951"/>
                <a:gd name="connsiteY7-32" fmla="*/ 1114425 h 1743075"/>
                <a:gd name="connsiteX8-33" fmla="*/ 1 w 2647951"/>
                <a:gd name="connsiteY8-34" fmla="*/ 0 h 1743075"/>
                <a:gd name="connsiteX0-35" fmla="*/ 1 w 2647951"/>
                <a:gd name="connsiteY0-36" fmla="*/ 0 h 1743075"/>
                <a:gd name="connsiteX1-37" fmla="*/ 2647951 w 2647951"/>
                <a:gd name="connsiteY1-38" fmla="*/ 0 h 1743075"/>
                <a:gd name="connsiteX2-39" fmla="*/ 2647951 w 2647951"/>
                <a:gd name="connsiteY2-40" fmla="*/ 1266825 h 1743075"/>
                <a:gd name="connsiteX3-41" fmla="*/ 516132 w 2647951"/>
                <a:gd name="connsiteY3-42" fmla="*/ 1323975 h 1743075"/>
                <a:gd name="connsiteX4-43" fmla="*/ 233437 w 2647951"/>
                <a:gd name="connsiteY4-44" fmla="*/ 1329240 h 1743075"/>
                <a:gd name="connsiteX5-45" fmla="*/ 0 w 2647951"/>
                <a:gd name="connsiteY5-46" fmla="*/ 1743075 h 1743075"/>
                <a:gd name="connsiteX6-47" fmla="*/ 0 w 2647951"/>
                <a:gd name="connsiteY6-48" fmla="*/ 1114425 h 1743075"/>
                <a:gd name="connsiteX7-49" fmla="*/ 1 w 2647951"/>
                <a:gd name="connsiteY7-50" fmla="*/ 1114425 h 1743075"/>
                <a:gd name="connsiteX8-51" fmla="*/ 1 w 2647951"/>
                <a:gd name="connsiteY8-52" fmla="*/ 0 h 1743075"/>
                <a:gd name="connsiteX0-53" fmla="*/ 1 w 2647951"/>
                <a:gd name="connsiteY0-54" fmla="*/ 0 h 1745366"/>
                <a:gd name="connsiteX1-55" fmla="*/ 2647951 w 2647951"/>
                <a:gd name="connsiteY1-56" fmla="*/ 0 h 1745366"/>
                <a:gd name="connsiteX2-57" fmla="*/ 2647951 w 2647951"/>
                <a:gd name="connsiteY2-58" fmla="*/ 1266825 h 1745366"/>
                <a:gd name="connsiteX3-59" fmla="*/ 516132 w 2647951"/>
                <a:gd name="connsiteY3-60" fmla="*/ 1323975 h 1745366"/>
                <a:gd name="connsiteX4-61" fmla="*/ 0 w 2647951"/>
                <a:gd name="connsiteY4-62" fmla="*/ 1743075 h 1745366"/>
                <a:gd name="connsiteX5-63" fmla="*/ 0 w 2647951"/>
                <a:gd name="connsiteY5-64" fmla="*/ 1114425 h 1745366"/>
                <a:gd name="connsiteX6-65" fmla="*/ 1 w 2647951"/>
                <a:gd name="connsiteY6-66" fmla="*/ 1114425 h 1745366"/>
                <a:gd name="connsiteX7-67" fmla="*/ 1 w 2647951"/>
                <a:gd name="connsiteY7-68" fmla="*/ 0 h 1745366"/>
                <a:gd name="connsiteX0-69" fmla="*/ 1 w 2647951"/>
                <a:gd name="connsiteY0-70" fmla="*/ 0 h 1745305"/>
                <a:gd name="connsiteX1-71" fmla="*/ 2647951 w 2647951"/>
                <a:gd name="connsiteY1-72" fmla="*/ 0 h 1745305"/>
                <a:gd name="connsiteX2-73" fmla="*/ 2638426 w 2647951"/>
                <a:gd name="connsiteY2-74" fmla="*/ 1333500 h 1745305"/>
                <a:gd name="connsiteX3-75" fmla="*/ 516132 w 2647951"/>
                <a:gd name="connsiteY3-76" fmla="*/ 1323975 h 1745305"/>
                <a:gd name="connsiteX4-77" fmla="*/ 0 w 2647951"/>
                <a:gd name="connsiteY4-78" fmla="*/ 1743075 h 1745305"/>
                <a:gd name="connsiteX5-79" fmla="*/ 0 w 2647951"/>
                <a:gd name="connsiteY5-80" fmla="*/ 1114425 h 1745305"/>
                <a:gd name="connsiteX6-81" fmla="*/ 1 w 2647951"/>
                <a:gd name="connsiteY6-82" fmla="*/ 1114425 h 1745305"/>
                <a:gd name="connsiteX7-83" fmla="*/ 1 w 2647951"/>
                <a:gd name="connsiteY7-84" fmla="*/ 0 h 1745305"/>
              </a:gdLst>
              <a:ahLst/>
              <a:cxnLst>
                <a:cxn ang="0">
                  <a:pos x="connsiteX0-69" y="connsiteY0-70"/>
                </a:cxn>
                <a:cxn ang="0">
                  <a:pos x="connsiteX1-71" y="connsiteY1-72"/>
                </a:cxn>
                <a:cxn ang="0">
                  <a:pos x="connsiteX2-73" y="connsiteY2-74"/>
                </a:cxn>
                <a:cxn ang="0">
                  <a:pos x="connsiteX3-75" y="connsiteY3-76"/>
                </a:cxn>
                <a:cxn ang="0">
                  <a:pos x="connsiteX4-77" y="connsiteY4-78"/>
                </a:cxn>
                <a:cxn ang="0">
                  <a:pos x="connsiteX5-79" y="connsiteY5-80"/>
                </a:cxn>
                <a:cxn ang="0">
                  <a:pos x="connsiteX6-81" y="connsiteY6-82"/>
                </a:cxn>
                <a:cxn ang="0">
                  <a:pos x="connsiteX7-83" y="connsiteY7-84"/>
                </a:cxn>
              </a:cxnLst>
              <a:rect l="l" t="t" r="r" b="b"/>
              <a:pathLst>
                <a:path w="2647951" h="1745305">
                  <a:moveTo>
                    <a:pt x="1" y="0"/>
                  </a:moveTo>
                  <a:lnTo>
                    <a:pt x="2647951" y="0"/>
                  </a:lnTo>
                  <a:lnTo>
                    <a:pt x="2638426" y="1333500"/>
                  </a:lnTo>
                  <a:cubicBezTo>
                    <a:pt x="2246610" y="1544638"/>
                    <a:pt x="955870" y="1255713"/>
                    <a:pt x="516132" y="1323975"/>
                  </a:cubicBezTo>
                  <a:cubicBezTo>
                    <a:pt x="76394" y="1392237"/>
                    <a:pt x="86022" y="1778000"/>
                    <a:pt x="0" y="1743075"/>
                  </a:cubicBezTo>
                  <a:lnTo>
                    <a:pt x="0" y="1114425"/>
                  </a:lnTo>
                  <a:lnTo>
                    <a:pt x="1" y="1114425"/>
                  </a:lnTo>
                  <a:lnTo>
                    <a:pt x="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bIns="378000" rtlCol="0" anchor="ctr">
              <a:noAutofit/>
            </a:bodyPr>
            <a:p>
              <a:pPr algn="ctr" fontAlgn="base">
                <a:lnSpc>
                  <a:spcPct val="150000"/>
                </a:lnSpc>
              </a:pPr>
              <a:r>
                <a:rPr lang="zh-CN" altLang="en-US" sz="2400" strike="noStrike" noProof="1" dirty="0">
                  <a:solidFill>
                    <a:schemeClr val="bg1"/>
                  </a:solidFill>
                </a:rPr>
                <a:t>过错性解除劳动合同</a:t>
              </a:r>
              <a:endParaRPr lang="zh-CN" altLang="en-US" sz="2400" strike="noStrike" noProof="1" dirty="0">
                <a:solidFill>
                  <a:schemeClr val="bg1"/>
                </a:solidFill>
              </a:endParaRPr>
            </a:p>
          </p:txBody>
        </p:sp>
      </p:grpSp>
      <p:grpSp>
        <p:nvGrpSpPr>
          <p:cNvPr id="88071" name="组合 14"/>
          <p:cNvGrpSpPr/>
          <p:nvPr/>
        </p:nvGrpSpPr>
        <p:grpSpPr>
          <a:xfrm>
            <a:off x="3295650" y="4654550"/>
            <a:ext cx="2581275" cy="1701800"/>
            <a:chOff x="1233288" y="3181594"/>
            <a:chExt cx="2647951" cy="1745305"/>
          </a:xfrm>
        </p:grpSpPr>
        <p:cxnSp>
          <p:nvCxnSpPr>
            <p:cNvPr id="16" name="直接连接符 15"/>
            <p:cNvCxnSpPr/>
            <p:nvPr>
              <p:custDataLst>
                <p:tags r:id="rId6"/>
              </p:custDataLst>
            </p:nvPr>
          </p:nvCxnSpPr>
          <p:spPr>
            <a:xfrm>
              <a:off x="1390650" y="4791075"/>
              <a:ext cx="18669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custDataLst>
                <p:tags r:id="rId7"/>
              </p:custDataLst>
            </p:nvPr>
          </p:nvCxnSpPr>
          <p:spPr>
            <a:xfrm>
              <a:off x="1304924" y="4907605"/>
              <a:ext cx="2505076" cy="0"/>
            </a:xfrm>
            <a:prstGeom prst="line">
              <a:avLst/>
            </a:prstGeom>
            <a:ln>
              <a:solidFill>
                <a:schemeClr val="accent2"/>
              </a:solidFill>
              <a:tailEnd type="oval"/>
            </a:ln>
          </p:spPr>
          <p:style>
            <a:lnRef idx="1">
              <a:schemeClr val="accent1"/>
            </a:lnRef>
            <a:fillRef idx="0">
              <a:schemeClr val="accent1"/>
            </a:fillRef>
            <a:effectRef idx="0">
              <a:schemeClr val="accent1"/>
            </a:effectRef>
            <a:fontRef idx="minor">
              <a:schemeClr val="tx1"/>
            </a:fontRef>
          </p:style>
        </p:cxnSp>
        <p:sp>
          <p:nvSpPr>
            <p:cNvPr id="23" name="任意多边形 22"/>
            <p:cNvSpPr/>
            <p:nvPr>
              <p:custDataLst>
                <p:tags r:id="rId8"/>
              </p:custDataLst>
            </p:nvPr>
          </p:nvSpPr>
          <p:spPr>
            <a:xfrm>
              <a:off x="1233288" y="3181594"/>
              <a:ext cx="2647951" cy="1745305"/>
            </a:xfrm>
            <a:custGeom>
              <a:avLst/>
              <a:gdLst>
                <a:gd name="connsiteX0" fmla="*/ 1 w 2647951"/>
                <a:gd name="connsiteY0" fmla="*/ 0 h 1743075"/>
                <a:gd name="connsiteX1" fmla="*/ 2647951 w 2647951"/>
                <a:gd name="connsiteY1" fmla="*/ 0 h 1743075"/>
                <a:gd name="connsiteX2" fmla="*/ 2647951 w 2647951"/>
                <a:gd name="connsiteY2" fmla="*/ 1266825 h 1743075"/>
                <a:gd name="connsiteX3" fmla="*/ 297057 w 2647951"/>
                <a:gd name="connsiteY3" fmla="*/ 1266825 h 1743075"/>
                <a:gd name="connsiteX4" fmla="*/ 233437 w 2647951"/>
                <a:gd name="connsiteY4" fmla="*/ 1329240 h 1743075"/>
                <a:gd name="connsiteX5" fmla="*/ 0 w 2647951"/>
                <a:gd name="connsiteY5" fmla="*/ 1743075 h 1743075"/>
                <a:gd name="connsiteX6" fmla="*/ 0 w 2647951"/>
                <a:gd name="connsiteY6" fmla="*/ 1114425 h 1743075"/>
                <a:gd name="connsiteX7" fmla="*/ 1 w 2647951"/>
                <a:gd name="connsiteY7" fmla="*/ 1114425 h 1743075"/>
                <a:gd name="connsiteX0-1" fmla="*/ 1 w 2647951"/>
                <a:gd name="connsiteY0-2" fmla="*/ 0 h 1743075"/>
                <a:gd name="connsiteX1-3" fmla="*/ 2647951 w 2647951"/>
                <a:gd name="connsiteY1-4" fmla="*/ 0 h 1743075"/>
                <a:gd name="connsiteX2-5" fmla="*/ 2647951 w 2647951"/>
                <a:gd name="connsiteY2-6" fmla="*/ 1266825 h 1743075"/>
                <a:gd name="connsiteX3-7" fmla="*/ 297057 w 2647951"/>
                <a:gd name="connsiteY3-8" fmla="*/ 1266825 h 1743075"/>
                <a:gd name="connsiteX4-9" fmla="*/ 233437 w 2647951"/>
                <a:gd name="connsiteY4-10" fmla="*/ 1329240 h 1743075"/>
                <a:gd name="connsiteX5-11" fmla="*/ 0 w 2647951"/>
                <a:gd name="connsiteY5-12" fmla="*/ 1743075 h 1743075"/>
                <a:gd name="connsiteX6-13" fmla="*/ 0 w 2647951"/>
                <a:gd name="connsiteY6-14" fmla="*/ 1114425 h 1743075"/>
                <a:gd name="connsiteX7-15" fmla="*/ 1 w 2647951"/>
                <a:gd name="connsiteY7-16" fmla="*/ 1114425 h 1743075"/>
                <a:gd name="connsiteX8" fmla="*/ 1 w 2647951"/>
                <a:gd name="connsiteY8" fmla="*/ 0 h 1743075"/>
                <a:gd name="connsiteX0-17" fmla="*/ 1 w 2647951"/>
                <a:gd name="connsiteY0-18" fmla="*/ 0 h 1743075"/>
                <a:gd name="connsiteX1-19" fmla="*/ 2647951 w 2647951"/>
                <a:gd name="connsiteY1-20" fmla="*/ 0 h 1743075"/>
                <a:gd name="connsiteX2-21" fmla="*/ 2647951 w 2647951"/>
                <a:gd name="connsiteY2-22" fmla="*/ 1266825 h 1743075"/>
                <a:gd name="connsiteX3-23" fmla="*/ 516132 w 2647951"/>
                <a:gd name="connsiteY3-24" fmla="*/ 1323975 h 1743075"/>
                <a:gd name="connsiteX4-25" fmla="*/ 233437 w 2647951"/>
                <a:gd name="connsiteY4-26" fmla="*/ 1329240 h 1743075"/>
                <a:gd name="connsiteX5-27" fmla="*/ 0 w 2647951"/>
                <a:gd name="connsiteY5-28" fmla="*/ 1743075 h 1743075"/>
                <a:gd name="connsiteX6-29" fmla="*/ 0 w 2647951"/>
                <a:gd name="connsiteY6-30" fmla="*/ 1114425 h 1743075"/>
                <a:gd name="connsiteX7-31" fmla="*/ 1 w 2647951"/>
                <a:gd name="connsiteY7-32" fmla="*/ 1114425 h 1743075"/>
                <a:gd name="connsiteX8-33" fmla="*/ 1 w 2647951"/>
                <a:gd name="connsiteY8-34" fmla="*/ 0 h 1743075"/>
                <a:gd name="connsiteX0-35" fmla="*/ 1 w 2647951"/>
                <a:gd name="connsiteY0-36" fmla="*/ 0 h 1743075"/>
                <a:gd name="connsiteX1-37" fmla="*/ 2647951 w 2647951"/>
                <a:gd name="connsiteY1-38" fmla="*/ 0 h 1743075"/>
                <a:gd name="connsiteX2-39" fmla="*/ 2647951 w 2647951"/>
                <a:gd name="connsiteY2-40" fmla="*/ 1266825 h 1743075"/>
                <a:gd name="connsiteX3-41" fmla="*/ 516132 w 2647951"/>
                <a:gd name="connsiteY3-42" fmla="*/ 1323975 h 1743075"/>
                <a:gd name="connsiteX4-43" fmla="*/ 233437 w 2647951"/>
                <a:gd name="connsiteY4-44" fmla="*/ 1329240 h 1743075"/>
                <a:gd name="connsiteX5-45" fmla="*/ 0 w 2647951"/>
                <a:gd name="connsiteY5-46" fmla="*/ 1743075 h 1743075"/>
                <a:gd name="connsiteX6-47" fmla="*/ 0 w 2647951"/>
                <a:gd name="connsiteY6-48" fmla="*/ 1114425 h 1743075"/>
                <a:gd name="connsiteX7-49" fmla="*/ 1 w 2647951"/>
                <a:gd name="connsiteY7-50" fmla="*/ 1114425 h 1743075"/>
                <a:gd name="connsiteX8-51" fmla="*/ 1 w 2647951"/>
                <a:gd name="connsiteY8-52" fmla="*/ 0 h 1743075"/>
                <a:gd name="connsiteX0-53" fmla="*/ 1 w 2647951"/>
                <a:gd name="connsiteY0-54" fmla="*/ 0 h 1745366"/>
                <a:gd name="connsiteX1-55" fmla="*/ 2647951 w 2647951"/>
                <a:gd name="connsiteY1-56" fmla="*/ 0 h 1745366"/>
                <a:gd name="connsiteX2-57" fmla="*/ 2647951 w 2647951"/>
                <a:gd name="connsiteY2-58" fmla="*/ 1266825 h 1745366"/>
                <a:gd name="connsiteX3-59" fmla="*/ 516132 w 2647951"/>
                <a:gd name="connsiteY3-60" fmla="*/ 1323975 h 1745366"/>
                <a:gd name="connsiteX4-61" fmla="*/ 0 w 2647951"/>
                <a:gd name="connsiteY4-62" fmla="*/ 1743075 h 1745366"/>
                <a:gd name="connsiteX5-63" fmla="*/ 0 w 2647951"/>
                <a:gd name="connsiteY5-64" fmla="*/ 1114425 h 1745366"/>
                <a:gd name="connsiteX6-65" fmla="*/ 1 w 2647951"/>
                <a:gd name="connsiteY6-66" fmla="*/ 1114425 h 1745366"/>
                <a:gd name="connsiteX7-67" fmla="*/ 1 w 2647951"/>
                <a:gd name="connsiteY7-68" fmla="*/ 0 h 1745366"/>
                <a:gd name="connsiteX0-69" fmla="*/ 1 w 2647951"/>
                <a:gd name="connsiteY0-70" fmla="*/ 0 h 1745305"/>
                <a:gd name="connsiteX1-71" fmla="*/ 2647951 w 2647951"/>
                <a:gd name="connsiteY1-72" fmla="*/ 0 h 1745305"/>
                <a:gd name="connsiteX2-73" fmla="*/ 2638426 w 2647951"/>
                <a:gd name="connsiteY2-74" fmla="*/ 1333500 h 1745305"/>
                <a:gd name="connsiteX3-75" fmla="*/ 516132 w 2647951"/>
                <a:gd name="connsiteY3-76" fmla="*/ 1323975 h 1745305"/>
                <a:gd name="connsiteX4-77" fmla="*/ 0 w 2647951"/>
                <a:gd name="connsiteY4-78" fmla="*/ 1743075 h 1745305"/>
                <a:gd name="connsiteX5-79" fmla="*/ 0 w 2647951"/>
                <a:gd name="connsiteY5-80" fmla="*/ 1114425 h 1745305"/>
                <a:gd name="connsiteX6-81" fmla="*/ 1 w 2647951"/>
                <a:gd name="connsiteY6-82" fmla="*/ 1114425 h 1745305"/>
                <a:gd name="connsiteX7-83" fmla="*/ 1 w 2647951"/>
                <a:gd name="connsiteY7-84" fmla="*/ 0 h 1745305"/>
              </a:gdLst>
              <a:ahLst/>
              <a:cxnLst>
                <a:cxn ang="0">
                  <a:pos x="connsiteX0-69" y="connsiteY0-70"/>
                </a:cxn>
                <a:cxn ang="0">
                  <a:pos x="connsiteX1-71" y="connsiteY1-72"/>
                </a:cxn>
                <a:cxn ang="0">
                  <a:pos x="connsiteX2-73" y="connsiteY2-74"/>
                </a:cxn>
                <a:cxn ang="0">
                  <a:pos x="connsiteX3-75" y="connsiteY3-76"/>
                </a:cxn>
                <a:cxn ang="0">
                  <a:pos x="connsiteX4-77" y="connsiteY4-78"/>
                </a:cxn>
                <a:cxn ang="0">
                  <a:pos x="connsiteX5-79" y="connsiteY5-80"/>
                </a:cxn>
                <a:cxn ang="0">
                  <a:pos x="connsiteX6-81" y="connsiteY6-82"/>
                </a:cxn>
                <a:cxn ang="0">
                  <a:pos x="connsiteX7-83" y="connsiteY7-84"/>
                </a:cxn>
              </a:cxnLst>
              <a:rect l="l" t="t" r="r" b="b"/>
              <a:pathLst>
                <a:path w="2647951" h="1745305">
                  <a:moveTo>
                    <a:pt x="1" y="0"/>
                  </a:moveTo>
                  <a:lnTo>
                    <a:pt x="2647951" y="0"/>
                  </a:lnTo>
                  <a:lnTo>
                    <a:pt x="2638426" y="1333500"/>
                  </a:lnTo>
                  <a:cubicBezTo>
                    <a:pt x="2246610" y="1544638"/>
                    <a:pt x="955870" y="1255713"/>
                    <a:pt x="516132" y="1323975"/>
                  </a:cubicBezTo>
                  <a:cubicBezTo>
                    <a:pt x="76394" y="1392237"/>
                    <a:pt x="86022" y="1778000"/>
                    <a:pt x="0" y="1743075"/>
                  </a:cubicBezTo>
                  <a:lnTo>
                    <a:pt x="0" y="1114425"/>
                  </a:lnTo>
                  <a:lnTo>
                    <a:pt x="1" y="1114425"/>
                  </a:lnTo>
                  <a:lnTo>
                    <a:pt x="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bIns="378000" rtlCol="0" anchor="ctr">
              <a:noAutofit/>
            </a:bodyPr>
            <a:lstStyle/>
            <a:p>
              <a:pPr algn="ctr" fontAlgn="base">
                <a:lnSpc>
                  <a:spcPct val="150000"/>
                </a:lnSpc>
              </a:pPr>
              <a:r>
                <a:rPr lang="zh-CN" altLang="en-US" sz="2400" strike="noStrike" noProof="1" dirty="0">
                  <a:solidFill>
                    <a:schemeClr val="bg1"/>
                  </a:solidFill>
                </a:rPr>
                <a:t>非过错性解除劳动合同</a:t>
              </a:r>
              <a:endParaRPr lang="zh-CN" altLang="en-US" sz="2400" strike="noStrike" noProof="1" dirty="0">
                <a:solidFill>
                  <a:schemeClr val="bg1"/>
                </a:solidFill>
              </a:endParaRPr>
            </a:p>
          </p:txBody>
        </p:sp>
      </p:grpSp>
      <p:grpSp>
        <p:nvGrpSpPr>
          <p:cNvPr id="88075" name="组合 23"/>
          <p:cNvGrpSpPr/>
          <p:nvPr/>
        </p:nvGrpSpPr>
        <p:grpSpPr>
          <a:xfrm>
            <a:off x="6070600" y="4654550"/>
            <a:ext cx="2582863" cy="1701800"/>
            <a:chOff x="1304924" y="3171825"/>
            <a:chExt cx="2647951" cy="1745305"/>
          </a:xfrm>
        </p:grpSpPr>
        <p:cxnSp>
          <p:nvCxnSpPr>
            <p:cNvPr id="25" name="直接连接符 24"/>
            <p:cNvCxnSpPr/>
            <p:nvPr>
              <p:custDataLst>
                <p:tags r:id="rId9"/>
              </p:custDataLst>
            </p:nvPr>
          </p:nvCxnSpPr>
          <p:spPr>
            <a:xfrm>
              <a:off x="1390650" y="4791075"/>
              <a:ext cx="18669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custDataLst>
                <p:tags r:id="rId10"/>
              </p:custDataLst>
            </p:nvPr>
          </p:nvCxnSpPr>
          <p:spPr>
            <a:xfrm>
              <a:off x="1304924" y="4907605"/>
              <a:ext cx="2505076" cy="0"/>
            </a:xfrm>
            <a:prstGeom prst="line">
              <a:avLst/>
            </a:prstGeom>
            <a:ln>
              <a:solidFill>
                <a:schemeClr val="accent2"/>
              </a:solidFill>
              <a:tailEnd type="oval"/>
            </a:ln>
          </p:spPr>
          <p:style>
            <a:lnRef idx="1">
              <a:schemeClr val="accent1"/>
            </a:lnRef>
            <a:fillRef idx="0">
              <a:schemeClr val="accent1"/>
            </a:fillRef>
            <a:effectRef idx="0">
              <a:schemeClr val="accent1"/>
            </a:effectRef>
            <a:fontRef idx="minor">
              <a:schemeClr val="tx1"/>
            </a:fontRef>
          </p:style>
        </p:cxnSp>
        <p:sp>
          <p:nvSpPr>
            <p:cNvPr id="28" name="任意多边形 27"/>
            <p:cNvSpPr/>
            <p:nvPr>
              <p:custDataLst>
                <p:tags r:id="rId11"/>
              </p:custDataLst>
            </p:nvPr>
          </p:nvSpPr>
          <p:spPr>
            <a:xfrm>
              <a:off x="1304924" y="3171825"/>
              <a:ext cx="2647951" cy="1745305"/>
            </a:xfrm>
            <a:custGeom>
              <a:avLst/>
              <a:gdLst>
                <a:gd name="connsiteX0" fmla="*/ 1 w 2647951"/>
                <a:gd name="connsiteY0" fmla="*/ 0 h 1743075"/>
                <a:gd name="connsiteX1" fmla="*/ 2647951 w 2647951"/>
                <a:gd name="connsiteY1" fmla="*/ 0 h 1743075"/>
                <a:gd name="connsiteX2" fmla="*/ 2647951 w 2647951"/>
                <a:gd name="connsiteY2" fmla="*/ 1266825 h 1743075"/>
                <a:gd name="connsiteX3" fmla="*/ 297057 w 2647951"/>
                <a:gd name="connsiteY3" fmla="*/ 1266825 h 1743075"/>
                <a:gd name="connsiteX4" fmla="*/ 233437 w 2647951"/>
                <a:gd name="connsiteY4" fmla="*/ 1329240 h 1743075"/>
                <a:gd name="connsiteX5" fmla="*/ 0 w 2647951"/>
                <a:gd name="connsiteY5" fmla="*/ 1743075 h 1743075"/>
                <a:gd name="connsiteX6" fmla="*/ 0 w 2647951"/>
                <a:gd name="connsiteY6" fmla="*/ 1114425 h 1743075"/>
                <a:gd name="connsiteX7" fmla="*/ 1 w 2647951"/>
                <a:gd name="connsiteY7" fmla="*/ 1114425 h 1743075"/>
                <a:gd name="connsiteX0-1" fmla="*/ 1 w 2647951"/>
                <a:gd name="connsiteY0-2" fmla="*/ 0 h 1743075"/>
                <a:gd name="connsiteX1-3" fmla="*/ 2647951 w 2647951"/>
                <a:gd name="connsiteY1-4" fmla="*/ 0 h 1743075"/>
                <a:gd name="connsiteX2-5" fmla="*/ 2647951 w 2647951"/>
                <a:gd name="connsiteY2-6" fmla="*/ 1266825 h 1743075"/>
                <a:gd name="connsiteX3-7" fmla="*/ 297057 w 2647951"/>
                <a:gd name="connsiteY3-8" fmla="*/ 1266825 h 1743075"/>
                <a:gd name="connsiteX4-9" fmla="*/ 233437 w 2647951"/>
                <a:gd name="connsiteY4-10" fmla="*/ 1329240 h 1743075"/>
                <a:gd name="connsiteX5-11" fmla="*/ 0 w 2647951"/>
                <a:gd name="connsiteY5-12" fmla="*/ 1743075 h 1743075"/>
                <a:gd name="connsiteX6-13" fmla="*/ 0 w 2647951"/>
                <a:gd name="connsiteY6-14" fmla="*/ 1114425 h 1743075"/>
                <a:gd name="connsiteX7-15" fmla="*/ 1 w 2647951"/>
                <a:gd name="connsiteY7-16" fmla="*/ 1114425 h 1743075"/>
                <a:gd name="connsiteX8" fmla="*/ 1 w 2647951"/>
                <a:gd name="connsiteY8" fmla="*/ 0 h 1743075"/>
                <a:gd name="connsiteX0-17" fmla="*/ 1 w 2647951"/>
                <a:gd name="connsiteY0-18" fmla="*/ 0 h 1743075"/>
                <a:gd name="connsiteX1-19" fmla="*/ 2647951 w 2647951"/>
                <a:gd name="connsiteY1-20" fmla="*/ 0 h 1743075"/>
                <a:gd name="connsiteX2-21" fmla="*/ 2647951 w 2647951"/>
                <a:gd name="connsiteY2-22" fmla="*/ 1266825 h 1743075"/>
                <a:gd name="connsiteX3-23" fmla="*/ 516132 w 2647951"/>
                <a:gd name="connsiteY3-24" fmla="*/ 1323975 h 1743075"/>
                <a:gd name="connsiteX4-25" fmla="*/ 233437 w 2647951"/>
                <a:gd name="connsiteY4-26" fmla="*/ 1329240 h 1743075"/>
                <a:gd name="connsiteX5-27" fmla="*/ 0 w 2647951"/>
                <a:gd name="connsiteY5-28" fmla="*/ 1743075 h 1743075"/>
                <a:gd name="connsiteX6-29" fmla="*/ 0 w 2647951"/>
                <a:gd name="connsiteY6-30" fmla="*/ 1114425 h 1743075"/>
                <a:gd name="connsiteX7-31" fmla="*/ 1 w 2647951"/>
                <a:gd name="connsiteY7-32" fmla="*/ 1114425 h 1743075"/>
                <a:gd name="connsiteX8-33" fmla="*/ 1 w 2647951"/>
                <a:gd name="connsiteY8-34" fmla="*/ 0 h 1743075"/>
                <a:gd name="connsiteX0-35" fmla="*/ 1 w 2647951"/>
                <a:gd name="connsiteY0-36" fmla="*/ 0 h 1743075"/>
                <a:gd name="connsiteX1-37" fmla="*/ 2647951 w 2647951"/>
                <a:gd name="connsiteY1-38" fmla="*/ 0 h 1743075"/>
                <a:gd name="connsiteX2-39" fmla="*/ 2647951 w 2647951"/>
                <a:gd name="connsiteY2-40" fmla="*/ 1266825 h 1743075"/>
                <a:gd name="connsiteX3-41" fmla="*/ 516132 w 2647951"/>
                <a:gd name="connsiteY3-42" fmla="*/ 1323975 h 1743075"/>
                <a:gd name="connsiteX4-43" fmla="*/ 233437 w 2647951"/>
                <a:gd name="connsiteY4-44" fmla="*/ 1329240 h 1743075"/>
                <a:gd name="connsiteX5-45" fmla="*/ 0 w 2647951"/>
                <a:gd name="connsiteY5-46" fmla="*/ 1743075 h 1743075"/>
                <a:gd name="connsiteX6-47" fmla="*/ 0 w 2647951"/>
                <a:gd name="connsiteY6-48" fmla="*/ 1114425 h 1743075"/>
                <a:gd name="connsiteX7-49" fmla="*/ 1 w 2647951"/>
                <a:gd name="connsiteY7-50" fmla="*/ 1114425 h 1743075"/>
                <a:gd name="connsiteX8-51" fmla="*/ 1 w 2647951"/>
                <a:gd name="connsiteY8-52" fmla="*/ 0 h 1743075"/>
                <a:gd name="connsiteX0-53" fmla="*/ 1 w 2647951"/>
                <a:gd name="connsiteY0-54" fmla="*/ 0 h 1745366"/>
                <a:gd name="connsiteX1-55" fmla="*/ 2647951 w 2647951"/>
                <a:gd name="connsiteY1-56" fmla="*/ 0 h 1745366"/>
                <a:gd name="connsiteX2-57" fmla="*/ 2647951 w 2647951"/>
                <a:gd name="connsiteY2-58" fmla="*/ 1266825 h 1745366"/>
                <a:gd name="connsiteX3-59" fmla="*/ 516132 w 2647951"/>
                <a:gd name="connsiteY3-60" fmla="*/ 1323975 h 1745366"/>
                <a:gd name="connsiteX4-61" fmla="*/ 0 w 2647951"/>
                <a:gd name="connsiteY4-62" fmla="*/ 1743075 h 1745366"/>
                <a:gd name="connsiteX5-63" fmla="*/ 0 w 2647951"/>
                <a:gd name="connsiteY5-64" fmla="*/ 1114425 h 1745366"/>
                <a:gd name="connsiteX6-65" fmla="*/ 1 w 2647951"/>
                <a:gd name="connsiteY6-66" fmla="*/ 1114425 h 1745366"/>
                <a:gd name="connsiteX7-67" fmla="*/ 1 w 2647951"/>
                <a:gd name="connsiteY7-68" fmla="*/ 0 h 1745366"/>
                <a:gd name="connsiteX0-69" fmla="*/ 1 w 2647951"/>
                <a:gd name="connsiteY0-70" fmla="*/ 0 h 1745305"/>
                <a:gd name="connsiteX1-71" fmla="*/ 2647951 w 2647951"/>
                <a:gd name="connsiteY1-72" fmla="*/ 0 h 1745305"/>
                <a:gd name="connsiteX2-73" fmla="*/ 2638426 w 2647951"/>
                <a:gd name="connsiteY2-74" fmla="*/ 1333500 h 1745305"/>
                <a:gd name="connsiteX3-75" fmla="*/ 516132 w 2647951"/>
                <a:gd name="connsiteY3-76" fmla="*/ 1323975 h 1745305"/>
                <a:gd name="connsiteX4-77" fmla="*/ 0 w 2647951"/>
                <a:gd name="connsiteY4-78" fmla="*/ 1743075 h 1745305"/>
                <a:gd name="connsiteX5-79" fmla="*/ 0 w 2647951"/>
                <a:gd name="connsiteY5-80" fmla="*/ 1114425 h 1745305"/>
                <a:gd name="connsiteX6-81" fmla="*/ 1 w 2647951"/>
                <a:gd name="connsiteY6-82" fmla="*/ 1114425 h 1745305"/>
                <a:gd name="connsiteX7-83" fmla="*/ 1 w 2647951"/>
                <a:gd name="connsiteY7-84" fmla="*/ 0 h 1745305"/>
              </a:gdLst>
              <a:ahLst/>
              <a:cxnLst>
                <a:cxn ang="0">
                  <a:pos x="connsiteX0-69" y="connsiteY0-70"/>
                </a:cxn>
                <a:cxn ang="0">
                  <a:pos x="connsiteX1-71" y="connsiteY1-72"/>
                </a:cxn>
                <a:cxn ang="0">
                  <a:pos x="connsiteX2-73" y="connsiteY2-74"/>
                </a:cxn>
                <a:cxn ang="0">
                  <a:pos x="connsiteX3-75" y="connsiteY3-76"/>
                </a:cxn>
                <a:cxn ang="0">
                  <a:pos x="connsiteX4-77" y="connsiteY4-78"/>
                </a:cxn>
                <a:cxn ang="0">
                  <a:pos x="connsiteX5-79" y="connsiteY5-80"/>
                </a:cxn>
                <a:cxn ang="0">
                  <a:pos x="connsiteX6-81" y="connsiteY6-82"/>
                </a:cxn>
                <a:cxn ang="0">
                  <a:pos x="connsiteX7-83" y="connsiteY7-84"/>
                </a:cxn>
              </a:cxnLst>
              <a:rect l="l" t="t" r="r" b="b"/>
              <a:pathLst>
                <a:path w="2647951" h="1745305">
                  <a:moveTo>
                    <a:pt x="1" y="0"/>
                  </a:moveTo>
                  <a:lnTo>
                    <a:pt x="2647951" y="0"/>
                  </a:lnTo>
                  <a:lnTo>
                    <a:pt x="2638426" y="1333500"/>
                  </a:lnTo>
                  <a:cubicBezTo>
                    <a:pt x="2246610" y="1544638"/>
                    <a:pt x="955870" y="1255713"/>
                    <a:pt x="516132" y="1323975"/>
                  </a:cubicBezTo>
                  <a:cubicBezTo>
                    <a:pt x="76394" y="1392237"/>
                    <a:pt x="86022" y="1778000"/>
                    <a:pt x="0" y="1743075"/>
                  </a:cubicBezTo>
                  <a:lnTo>
                    <a:pt x="0" y="1114425"/>
                  </a:lnTo>
                  <a:lnTo>
                    <a:pt x="1" y="1114425"/>
                  </a:lnTo>
                  <a:lnTo>
                    <a:pt x="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bIns="378000" rtlCol="0" anchor="ctr">
              <a:noAutofit/>
            </a:bodyPr>
            <a:lstStyle/>
            <a:p>
              <a:pPr algn="ctr" fontAlgn="base">
                <a:lnSpc>
                  <a:spcPct val="150000"/>
                </a:lnSpc>
              </a:pPr>
              <a:r>
                <a:rPr lang="zh-CN" altLang="en-US" sz="2400" strike="noStrike" noProof="1" dirty="0">
                  <a:solidFill>
                    <a:schemeClr val="bg1"/>
                  </a:solidFill>
                </a:rPr>
                <a:t>经济性裁员解除劳动合同</a:t>
              </a:r>
              <a:endParaRPr lang="zh-CN" altLang="en-US" sz="2400" strike="noStrike" noProof="1" dirty="0">
                <a:solidFill>
                  <a:schemeClr val="bg1"/>
                </a:solidFill>
              </a:endParaRPr>
            </a:p>
          </p:txBody>
        </p:sp>
      </p:grpSp>
      <p:sp>
        <p:nvSpPr>
          <p:cNvPr id="88079" name="灯片编号占位符 1"/>
          <p:cNvSpPr>
            <a:spLocks noGrp="1"/>
          </p:cNvSpPr>
          <p:nvPr>
            <p:ph type="sldNum" sz="quarter" idx="12"/>
          </p:nvPr>
        </p:nvSpPr>
        <p:spPr>
          <a:noFill/>
          <a:ln>
            <a:noFill/>
          </a:ln>
        </p:spPr>
        <p:txBody>
          <a:bodyPr lIns="90000" tIns="46800" rIns="90000" bIns="4680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a:fld id="{9A0DB2DC-4C9A-4742-B13C-FB6460FD3503}" type="slidenum">
              <a:rPr lang="zh-CN" altLang="en-US" sz="900">
                <a:solidFill>
                  <a:srgbClr val="7F7F7F"/>
                </a:solidFill>
              </a:rPr>
            </a:fld>
            <a:endParaRPr lang="zh-CN" altLang="en-US" sz="900">
              <a:solidFill>
                <a:srgbClr val="7F7F7F"/>
              </a:solidFill>
            </a:endParaRPr>
          </a:p>
        </p:txBody>
      </p:sp>
    </p:spTree>
    <p:custDataLst>
      <p:tags r:id="rId12"/>
    </p:custData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0113" name="标题 1"/>
          <p:cNvSpPr>
            <a:spLocks noGrp="1"/>
          </p:cNvSpPr>
          <p:nvPr>
            <p:ph type="title"/>
            <p:custDataLst>
              <p:tags r:id="rId1"/>
            </p:custDataLst>
          </p:nvPr>
        </p:nvSpPr>
        <p:spPr>
          <a:ln/>
        </p:spPr>
        <p:txBody>
          <a:bodyPr vert="horz" wrap="square" lIns="68580" tIns="34290" rIns="68580" bIns="34290" anchor="ctr"/>
          <a:p>
            <a:r>
              <a:rPr lang="zh-CN" altLang="en-US" dirty="0"/>
              <a:t>过错性解除劳动合同</a:t>
            </a:r>
            <a:endParaRPr lang="zh-CN" altLang="en-US" dirty="0"/>
          </a:p>
        </p:txBody>
      </p:sp>
      <p:sp>
        <p:nvSpPr>
          <p:cNvPr id="43010" name="内容占位符 2"/>
          <p:cNvSpPr>
            <a:spLocks noGrp="1"/>
          </p:cNvSpPr>
          <p:nvPr>
            <p:ph idx="1"/>
            <p:custDataLst>
              <p:tags r:id="rId2"/>
            </p:custDataLst>
          </p:nvPr>
        </p:nvSpPr>
        <p:spPr>
          <a:xfrm>
            <a:off x="628650" y="1425575"/>
            <a:ext cx="7886700" cy="4819650"/>
          </a:xfrm>
        </p:spPr>
        <p:txBody>
          <a:bodyPr vert="horz" lIns="90000" tIns="46800" rIns="90000" bIns="46800" anchor="t"/>
          <a:p>
            <a:pPr marL="171450" marR="0" indent="-171450" algn="just" defTabSz="685165" rtl="0" eaLnBrk="1" fontAlgn="auto" latinLnBrk="0" hangingPunct="1">
              <a:lnSpc>
                <a:spcPct val="120000"/>
              </a:lnSpc>
              <a:spcBef>
                <a:spcPts val="750"/>
              </a:spcBef>
              <a:spcAft>
                <a:spcPct val="0"/>
              </a:spcAft>
              <a:buClrTx/>
              <a:buSzTx/>
              <a:buFont typeface="Arial" panose="020B0604020202020204" pitchFamily="34" charset="0"/>
              <a:buChar char="•"/>
            </a:pPr>
            <a:r>
              <a:rPr kumimoji="0" lang="zh-CN" altLang="en-US" sz="20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一、适用情形</a:t>
            </a:r>
            <a:endParaRPr kumimoji="0" lang="zh-CN" altLang="en-US" sz="20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2000" b="0" i="0" u="none" strike="noStrike" kern="1200" cap="none" spc="0" normalizeH="0" baseline="0" noProof="1" dirty="0">
                <a:solidFill>
                  <a:schemeClr val="tx1"/>
                </a:solidFill>
                <a:latin typeface="+mn-lt"/>
                <a:ea typeface="+mn-ea"/>
                <a:cs typeface="+mn-cs"/>
              </a:rPr>
              <a:t>   劳动者有下列情形之一的，</a:t>
            </a:r>
            <a:r>
              <a:rPr kumimoji="0" lang="zh-CN" altLang="en-US" sz="20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用人单位可以解除劳动合同</a:t>
            </a:r>
            <a:r>
              <a:rPr kumimoji="0" lang="zh-CN" altLang="en-US" sz="2000" b="0" i="0" u="none" strike="noStrike" kern="1200" cap="none" spc="0" normalizeH="0" baseline="0" noProof="1" dirty="0">
                <a:solidFill>
                  <a:schemeClr val="tx1"/>
                </a:solidFill>
                <a:latin typeface="+mn-lt"/>
                <a:ea typeface="+mn-ea"/>
                <a:cs typeface="+mn-cs"/>
              </a:rPr>
              <a:t>：</a:t>
            </a:r>
            <a:endParaRPr kumimoji="0" lang="zh-CN" altLang="en-US" sz="2000" b="0" i="0" u="none" strike="noStrike" kern="1200" cap="none" spc="0" normalizeH="0" baseline="0" noProof="1" dirty="0">
              <a:solidFill>
                <a:schemeClr val="tx1"/>
              </a:solidFill>
              <a:latin typeface="+mn-lt"/>
              <a:ea typeface="+mn-ea"/>
              <a:cs typeface="+mn-cs"/>
            </a:endParaRPr>
          </a:p>
          <a:p>
            <a:pPr marL="171450" marR="0" indent="-171450" algn="just" defTabSz="685165" rtl="0" eaLnBrk="1" fontAlgn="auto" latinLnBrk="0" hangingPunct="1">
              <a:lnSpc>
                <a:spcPct val="120000"/>
              </a:lnSpc>
              <a:spcBef>
                <a:spcPts val="750"/>
              </a:spcBef>
              <a:spcAft>
                <a:spcPct val="0"/>
              </a:spcAft>
              <a:buClrTx/>
              <a:buSzTx/>
              <a:buFont typeface="Arial" panose="020B0604020202020204" pitchFamily="34" charset="0"/>
              <a:buChar char="•"/>
            </a:pPr>
            <a:r>
              <a:rPr kumimoji="0" lang="zh-CN" altLang="en-US" sz="2000" b="0" i="0" u="none" strike="noStrike" kern="1200" cap="none" spc="0" normalizeH="0" baseline="0" noProof="1" dirty="0">
                <a:solidFill>
                  <a:schemeClr val="tx1"/>
                </a:solidFill>
                <a:latin typeface="+mn-lt"/>
                <a:ea typeface="+mn-ea"/>
                <a:cs typeface="+mn-cs"/>
              </a:rPr>
              <a:t>(1)在试用期间被证明不符合录用条件的；</a:t>
            </a:r>
            <a:endParaRPr kumimoji="0" lang="zh-CN" altLang="en-US" sz="2000" b="0" i="0" u="none" strike="noStrike" kern="1200" cap="none" spc="0" normalizeH="0" baseline="0" noProof="1" dirty="0">
              <a:solidFill>
                <a:schemeClr val="tx1"/>
              </a:solidFill>
              <a:latin typeface="+mn-lt"/>
              <a:ea typeface="+mn-ea"/>
              <a:cs typeface="+mn-cs"/>
            </a:endParaRPr>
          </a:p>
          <a:p>
            <a:pPr marL="171450" marR="0" indent="-171450" algn="just" defTabSz="685165" rtl="0" eaLnBrk="1" fontAlgn="auto" latinLnBrk="0" hangingPunct="1">
              <a:lnSpc>
                <a:spcPct val="120000"/>
              </a:lnSpc>
              <a:spcBef>
                <a:spcPts val="750"/>
              </a:spcBef>
              <a:spcAft>
                <a:spcPct val="0"/>
              </a:spcAft>
              <a:buClrTx/>
              <a:buSzTx/>
              <a:buFont typeface="Arial" panose="020B0604020202020204" pitchFamily="34" charset="0"/>
              <a:buChar char="•"/>
            </a:pPr>
            <a:r>
              <a:rPr kumimoji="0" lang="zh-CN" altLang="en-US" sz="2000" b="0" i="0" u="none" strike="noStrike" kern="1200" cap="none" spc="0" normalizeH="0" baseline="0" noProof="1" dirty="0">
                <a:solidFill>
                  <a:schemeClr val="tx1"/>
                </a:solidFill>
                <a:latin typeface="+mn-lt"/>
                <a:ea typeface="+mn-ea"/>
                <a:cs typeface="+mn-cs"/>
              </a:rPr>
              <a:t>(2)严重违反用人单位的规章制度的；</a:t>
            </a:r>
            <a:endParaRPr kumimoji="0" lang="zh-CN" altLang="en-US" sz="2000" b="0" i="0" u="none" strike="noStrike" kern="1200" cap="none" spc="0" normalizeH="0" baseline="0" noProof="1" dirty="0">
              <a:solidFill>
                <a:schemeClr val="tx1"/>
              </a:solidFill>
              <a:latin typeface="+mn-lt"/>
              <a:ea typeface="+mn-ea"/>
              <a:cs typeface="+mn-cs"/>
            </a:endParaRPr>
          </a:p>
          <a:p>
            <a:pPr marL="171450" marR="0" indent="-171450" algn="just" defTabSz="685165" rtl="0" eaLnBrk="1" fontAlgn="auto" latinLnBrk="0" hangingPunct="1">
              <a:lnSpc>
                <a:spcPct val="120000"/>
              </a:lnSpc>
              <a:spcBef>
                <a:spcPts val="750"/>
              </a:spcBef>
              <a:spcAft>
                <a:spcPct val="0"/>
              </a:spcAft>
              <a:buClrTx/>
              <a:buSzTx/>
              <a:buFont typeface="Arial" panose="020B0604020202020204" pitchFamily="34" charset="0"/>
              <a:buChar char="•"/>
            </a:pPr>
            <a:r>
              <a:rPr kumimoji="0" lang="zh-CN" altLang="en-US" sz="2000" b="0" i="0" u="none" strike="noStrike" kern="1200" cap="none" spc="0" normalizeH="0" baseline="0" noProof="1" dirty="0">
                <a:solidFill>
                  <a:schemeClr val="tx1"/>
                </a:solidFill>
                <a:latin typeface="+mn-lt"/>
                <a:ea typeface="+mn-ea"/>
                <a:cs typeface="+mn-cs"/>
              </a:rPr>
              <a:t>(3)严重失职，营私舞弊，给用人单位造成重大损害的；</a:t>
            </a:r>
            <a:endParaRPr kumimoji="0" lang="zh-CN" altLang="en-US" sz="2000" b="0" i="0" u="none" strike="noStrike" kern="1200" cap="none" spc="0" normalizeH="0" baseline="0" noProof="1" dirty="0">
              <a:solidFill>
                <a:schemeClr val="tx1"/>
              </a:solidFill>
              <a:latin typeface="+mn-lt"/>
              <a:ea typeface="+mn-ea"/>
              <a:cs typeface="+mn-cs"/>
            </a:endParaRPr>
          </a:p>
          <a:p>
            <a:pPr marL="171450" marR="0" indent="-171450" algn="just" defTabSz="685165" rtl="0" eaLnBrk="1" fontAlgn="auto" latinLnBrk="0" hangingPunct="1">
              <a:lnSpc>
                <a:spcPct val="120000"/>
              </a:lnSpc>
              <a:spcBef>
                <a:spcPts val="750"/>
              </a:spcBef>
              <a:spcAft>
                <a:spcPct val="0"/>
              </a:spcAft>
              <a:buClrTx/>
              <a:buSzTx/>
              <a:buFont typeface="Arial" panose="020B0604020202020204" pitchFamily="34" charset="0"/>
              <a:buChar char="•"/>
            </a:pPr>
            <a:r>
              <a:rPr kumimoji="0" lang="zh-CN" altLang="en-US" sz="2000" b="0" i="0" u="none" strike="noStrike" kern="1200" cap="none" spc="0" normalizeH="0" baseline="0" noProof="1" dirty="0">
                <a:solidFill>
                  <a:schemeClr val="tx1"/>
                </a:solidFill>
                <a:latin typeface="+mn-lt"/>
                <a:ea typeface="+mn-ea"/>
                <a:cs typeface="+mn-cs"/>
              </a:rPr>
              <a:t>(4)劳动者同时与其他用人单位建立劳动关系，对完成本单位的工作任务造成严重影响，或者经用人单位提出，拒不改正的；</a:t>
            </a:r>
            <a:endParaRPr kumimoji="0" lang="zh-CN" altLang="en-US" sz="2000" b="0" i="0" u="none" strike="noStrike" kern="1200" cap="none" spc="0" normalizeH="0" baseline="0" noProof="1" dirty="0">
              <a:solidFill>
                <a:schemeClr val="tx1"/>
              </a:solidFill>
              <a:latin typeface="+mn-lt"/>
              <a:ea typeface="+mn-ea"/>
              <a:cs typeface="+mn-cs"/>
            </a:endParaRPr>
          </a:p>
          <a:p>
            <a:pPr marL="171450" marR="0" indent="-171450" algn="just" defTabSz="685165" rtl="0" eaLnBrk="1" fontAlgn="auto" latinLnBrk="0" hangingPunct="1">
              <a:lnSpc>
                <a:spcPct val="120000"/>
              </a:lnSpc>
              <a:spcBef>
                <a:spcPts val="750"/>
              </a:spcBef>
              <a:spcAft>
                <a:spcPct val="0"/>
              </a:spcAft>
              <a:buClrTx/>
              <a:buSzTx/>
              <a:buFont typeface="Arial" panose="020B0604020202020204" pitchFamily="34" charset="0"/>
              <a:buChar char="•"/>
            </a:pPr>
            <a:r>
              <a:rPr kumimoji="0" lang="zh-CN" altLang="en-US" sz="2000" b="0" i="0" u="none" strike="noStrike" kern="1200" cap="none" spc="0" normalizeH="0" baseline="0" noProof="1" dirty="0">
                <a:solidFill>
                  <a:schemeClr val="tx1"/>
                </a:solidFill>
                <a:latin typeface="+mn-lt"/>
                <a:ea typeface="+mn-ea"/>
                <a:cs typeface="+mn-cs"/>
              </a:rPr>
              <a:t>(5)以欺诈、胁迫的手段或者乘人之危，使用人单位在违背真实意思的情况下订立或者变更劳动合同致使劳动合同无效的；</a:t>
            </a:r>
            <a:endParaRPr kumimoji="0" lang="zh-CN" altLang="en-US" sz="2000" b="0" i="0" u="none" strike="noStrike" kern="1200" cap="none" spc="0" normalizeH="0" baseline="0" noProof="1" dirty="0">
              <a:solidFill>
                <a:schemeClr val="tx1"/>
              </a:solidFill>
              <a:latin typeface="+mn-lt"/>
              <a:ea typeface="+mn-ea"/>
              <a:cs typeface="+mn-cs"/>
            </a:endParaRPr>
          </a:p>
          <a:p>
            <a:pPr marL="171450" marR="0" indent="-171450" algn="just" defTabSz="685165" rtl="0" eaLnBrk="1" fontAlgn="auto" latinLnBrk="0" hangingPunct="1">
              <a:lnSpc>
                <a:spcPct val="120000"/>
              </a:lnSpc>
              <a:spcBef>
                <a:spcPts val="750"/>
              </a:spcBef>
              <a:spcAft>
                <a:spcPct val="0"/>
              </a:spcAft>
              <a:buClrTx/>
              <a:buSzTx/>
              <a:buFont typeface="Arial" panose="020B0604020202020204" pitchFamily="34" charset="0"/>
              <a:buChar char="•"/>
            </a:pPr>
            <a:r>
              <a:rPr kumimoji="0" lang="zh-CN" altLang="en-US" sz="2000" b="0" i="0" u="none" strike="noStrike" kern="1200" cap="none" spc="0" normalizeH="0" baseline="0" noProof="1" dirty="0">
                <a:solidFill>
                  <a:schemeClr val="tx1"/>
                </a:solidFill>
                <a:latin typeface="+mn-lt"/>
                <a:ea typeface="+mn-ea"/>
                <a:cs typeface="+mn-cs"/>
              </a:rPr>
              <a:t>(6)被依法追究刑事责任的。</a:t>
            </a:r>
            <a:endParaRPr kumimoji="0" lang="zh-CN" altLang="en-US" sz="2000" b="0" i="0" u="none" strike="noStrike" kern="1200" cap="none" spc="0" normalizeH="0" baseline="0" noProof="1" dirty="0">
              <a:solidFill>
                <a:schemeClr val="tx1"/>
              </a:solidFill>
              <a:latin typeface="+mn-lt"/>
              <a:ea typeface="+mn-ea"/>
              <a:cs typeface="+mn-cs"/>
            </a:endParaRPr>
          </a:p>
        </p:txBody>
      </p:sp>
      <p:sp>
        <p:nvSpPr>
          <p:cNvPr id="90115" name="灯片编号占位符 1"/>
          <p:cNvSpPr>
            <a:spLocks noGrp="1"/>
          </p:cNvSpPr>
          <p:nvPr>
            <p:ph type="sldNum" sz="quarter" idx="12"/>
          </p:nvPr>
        </p:nvSpPr>
        <p:spPr>
          <a:noFill/>
          <a:ln>
            <a:noFill/>
          </a:ln>
        </p:spPr>
        <p:txBody>
          <a:bodyPr lIns="90000" tIns="46800" rIns="90000" bIns="4680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a:fld id="{9A0DB2DC-4C9A-4742-B13C-FB6460FD3503}" type="slidenum">
              <a:rPr lang="zh-CN" altLang="en-US" sz="900">
                <a:solidFill>
                  <a:srgbClr val="7F7F7F"/>
                </a:solidFill>
              </a:rPr>
            </a:fld>
            <a:endParaRPr lang="zh-CN" altLang="en-US" sz="900">
              <a:solidFill>
                <a:srgbClr val="7F7F7F"/>
              </a:solidFill>
            </a:endParaRPr>
          </a:p>
        </p:txBody>
      </p:sp>
    </p:spTree>
    <p:custDataLst>
      <p:tags r:id="rId3"/>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36865" name="组合 17"/>
          <p:cNvGrpSpPr/>
          <p:nvPr/>
        </p:nvGrpSpPr>
        <p:grpSpPr>
          <a:xfrm>
            <a:off x="493713" y="2944813"/>
            <a:ext cx="2239962" cy="1477962"/>
            <a:chOff x="1304924" y="3171825"/>
            <a:chExt cx="2647951" cy="1745305"/>
          </a:xfrm>
        </p:grpSpPr>
        <p:cxnSp>
          <p:nvCxnSpPr>
            <p:cNvPr id="9" name="直接连接符 8"/>
            <p:cNvCxnSpPr/>
            <p:nvPr>
              <p:custDataLst>
                <p:tags r:id="rId1"/>
              </p:custDataLst>
            </p:nvPr>
          </p:nvCxnSpPr>
          <p:spPr>
            <a:xfrm>
              <a:off x="1390650" y="4791075"/>
              <a:ext cx="18669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custDataLst>
                <p:tags r:id="rId2"/>
              </p:custDataLst>
            </p:nvPr>
          </p:nvCxnSpPr>
          <p:spPr>
            <a:xfrm>
              <a:off x="1304924" y="4907605"/>
              <a:ext cx="2505076" cy="0"/>
            </a:xfrm>
            <a:prstGeom prst="line">
              <a:avLst/>
            </a:prstGeom>
            <a:ln>
              <a:solidFill>
                <a:schemeClr val="accent2"/>
              </a:solidFill>
              <a:tailEnd type="oval"/>
            </a:ln>
          </p:spPr>
          <p:style>
            <a:lnRef idx="1">
              <a:schemeClr val="accent1"/>
            </a:lnRef>
            <a:fillRef idx="0">
              <a:schemeClr val="accent1"/>
            </a:fillRef>
            <a:effectRef idx="0">
              <a:schemeClr val="accent1"/>
            </a:effectRef>
            <a:fontRef idx="minor">
              <a:schemeClr val="tx1"/>
            </a:fontRef>
          </p:style>
        </p:cxnSp>
        <p:sp>
          <p:nvSpPr>
            <p:cNvPr id="7" name="任意多边形 6"/>
            <p:cNvSpPr/>
            <p:nvPr>
              <p:custDataLst>
                <p:tags r:id="rId3"/>
              </p:custDataLst>
            </p:nvPr>
          </p:nvSpPr>
          <p:spPr>
            <a:xfrm>
              <a:off x="1304924" y="3171825"/>
              <a:ext cx="2647951" cy="1745305"/>
            </a:xfrm>
            <a:custGeom>
              <a:avLst/>
              <a:gdLst>
                <a:gd name="connsiteX0" fmla="*/ 1 w 2647951"/>
                <a:gd name="connsiteY0" fmla="*/ 0 h 1743075"/>
                <a:gd name="connsiteX1" fmla="*/ 2647951 w 2647951"/>
                <a:gd name="connsiteY1" fmla="*/ 0 h 1743075"/>
                <a:gd name="connsiteX2" fmla="*/ 2647951 w 2647951"/>
                <a:gd name="connsiteY2" fmla="*/ 1266825 h 1743075"/>
                <a:gd name="connsiteX3" fmla="*/ 297057 w 2647951"/>
                <a:gd name="connsiteY3" fmla="*/ 1266825 h 1743075"/>
                <a:gd name="connsiteX4" fmla="*/ 233437 w 2647951"/>
                <a:gd name="connsiteY4" fmla="*/ 1329240 h 1743075"/>
                <a:gd name="connsiteX5" fmla="*/ 0 w 2647951"/>
                <a:gd name="connsiteY5" fmla="*/ 1743075 h 1743075"/>
                <a:gd name="connsiteX6" fmla="*/ 0 w 2647951"/>
                <a:gd name="connsiteY6" fmla="*/ 1114425 h 1743075"/>
                <a:gd name="connsiteX7" fmla="*/ 1 w 2647951"/>
                <a:gd name="connsiteY7" fmla="*/ 1114425 h 1743075"/>
                <a:gd name="connsiteX0-1" fmla="*/ 1 w 2647951"/>
                <a:gd name="connsiteY0-2" fmla="*/ 0 h 1743075"/>
                <a:gd name="connsiteX1-3" fmla="*/ 2647951 w 2647951"/>
                <a:gd name="connsiteY1-4" fmla="*/ 0 h 1743075"/>
                <a:gd name="connsiteX2-5" fmla="*/ 2647951 w 2647951"/>
                <a:gd name="connsiteY2-6" fmla="*/ 1266825 h 1743075"/>
                <a:gd name="connsiteX3-7" fmla="*/ 297057 w 2647951"/>
                <a:gd name="connsiteY3-8" fmla="*/ 1266825 h 1743075"/>
                <a:gd name="connsiteX4-9" fmla="*/ 233437 w 2647951"/>
                <a:gd name="connsiteY4-10" fmla="*/ 1329240 h 1743075"/>
                <a:gd name="connsiteX5-11" fmla="*/ 0 w 2647951"/>
                <a:gd name="connsiteY5-12" fmla="*/ 1743075 h 1743075"/>
                <a:gd name="connsiteX6-13" fmla="*/ 0 w 2647951"/>
                <a:gd name="connsiteY6-14" fmla="*/ 1114425 h 1743075"/>
                <a:gd name="connsiteX7-15" fmla="*/ 1 w 2647951"/>
                <a:gd name="connsiteY7-16" fmla="*/ 1114425 h 1743075"/>
                <a:gd name="connsiteX8" fmla="*/ 1 w 2647951"/>
                <a:gd name="connsiteY8" fmla="*/ 0 h 1743075"/>
                <a:gd name="connsiteX0-17" fmla="*/ 1 w 2647951"/>
                <a:gd name="connsiteY0-18" fmla="*/ 0 h 1743075"/>
                <a:gd name="connsiteX1-19" fmla="*/ 2647951 w 2647951"/>
                <a:gd name="connsiteY1-20" fmla="*/ 0 h 1743075"/>
                <a:gd name="connsiteX2-21" fmla="*/ 2647951 w 2647951"/>
                <a:gd name="connsiteY2-22" fmla="*/ 1266825 h 1743075"/>
                <a:gd name="connsiteX3-23" fmla="*/ 516132 w 2647951"/>
                <a:gd name="connsiteY3-24" fmla="*/ 1323975 h 1743075"/>
                <a:gd name="connsiteX4-25" fmla="*/ 233437 w 2647951"/>
                <a:gd name="connsiteY4-26" fmla="*/ 1329240 h 1743075"/>
                <a:gd name="connsiteX5-27" fmla="*/ 0 w 2647951"/>
                <a:gd name="connsiteY5-28" fmla="*/ 1743075 h 1743075"/>
                <a:gd name="connsiteX6-29" fmla="*/ 0 w 2647951"/>
                <a:gd name="connsiteY6-30" fmla="*/ 1114425 h 1743075"/>
                <a:gd name="connsiteX7-31" fmla="*/ 1 w 2647951"/>
                <a:gd name="connsiteY7-32" fmla="*/ 1114425 h 1743075"/>
                <a:gd name="connsiteX8-33" fmla="*/ 1 w 2647951"/>
                <a:gd name="connsiteY8-34" fmla="*/ 0 h 1743075"/>
                <a:gd name="connsiteX0-35" fmla="*/ 1 w 2647951"/>
                <a:gd name="connsiteY0-36" fmla="*/ 0 h 1743075"/>
                <a:gd name="connsiteX1-37" fmla="*/ 2647951 w 2647951"/>
                <a:gd name="connsiteY1-38" fmla="*/ 0 h 1743075"/>
                <a:gd name="connsiteX2-39" fmla="*/ 2647951 w 2647951"/>
                <a:gd name="connsiteY2-40" fmla="*/ 1266825 h 1743075"/>
                <a:gd name="connsiteX3-41" fmla="*/ 516132 w 2647951"/>
                <a:gd name="connsiteY3-42" fmla="*/ 1323975 h 1743075"/>
                <a:gd name="connsiteX4-43" fmla="*/ 233437 w 2647951"/>
                <a:gd name="connsiteY4-44" fmla="*/ 1329240 h 1743075"/>
                <a:gd name="connsiteX5-45" fmla="*/ 0 w 2647951"/>
                <a:gd name="connsiteY5-46" fmla="*/ 1743075 h 1743075"/>
                <a:gd name="connsiteX6-47" fmla="*/ 0 w 2647951"/>
                <a:gd name="connsiteY6-48" fmla="*/ 1114425 h 1743075"/>
                <a:gd name="connsiteX7-49" fmla="*/ 1 w 2647951"/>
                <a:gd name="connsiteY7-50" fmla="*/ 1114425 h 1743075"/>
                <a:gd name="connsiteX8-51" fmla="*/ 1 w 2647951"/>
                <a:gd name="connsiteY8-52" fmla="*/ 0 h 1743075"/>
                <a:gd name="connsiteX0-53" fmla="*/ 1 w 2647951"/>
                <a:gd name="connsiteY0-54" fmla="*/ 0 h 1745366"/>
                <a:gd name="connsiteX1-55" fmla="*/ 2647951 w 2647951"/>
                <a:gd name="connsiteY1-56" fmla="*/ 0 h 1745366"/>
                <a:gd name="connsiteX2-57" fmla="*/ 2647951 w 2647951"/>
                <a:gd name="connsiteY2-58" fmla="*/ 1266825 h 1745366"/>
                <a:gd name="connsiteX3-59" fmla="*/ 516132 w 2647951"/>
                <a:gd name="connsiteY3-60" fmla="*/ 1323975 h 1745366"/>
                <a:gd name="connsiteX4-61" fmla="*/ 0 w 2647951"/>
                <a:gd name="connsiteY4-62" fmla="*/ 1743075 h 1745366"/>
                <a:gd name="connsiteX5-63" fmla="*/ 0 w 2647951"/>
                <a:gd name="connsiteY5-64" fmla="*/ 1114425 h 1745366"/>
                <a:gd name="connsiteX6-65" fmla="*/ 1 w 2647951"/>
                <a:gd name="connsiteY6-66" fmla="*/ 1114425 h 1745366"/>
                <a:gd name="connsiteX7-67" fmla="*/ 1 w 2647951"/>
                <a:gd name="connsiteY7-68" fmla="*/ 0 h 1745366"/>
                <a:gd name="connsiteX0-69" fmla="*/ 1 w 2647951"/>
                <a:gd name="connsiteY0-70" fmla="*/ 0 h 1745305"/>
                <a:gd name="connsiteX1-71" fmla="*/ 2647951 w 2647951"/>
                <a:gd name="connsiteY1-72" fmla="*/ 0 h 1745305"/>
                <a:gd name="connsiteX2-73" fmla="*/ 2638426 w 2647951"/>
                <a:gd name="connsiteY2-74" fmla="*/ 1333500 h 1745305"/>
                <a:gd name="connsiteX3-75" fmla="*/ 516132 w 2647951"/>
                <a:gd name="connsiteY3-76" fmla="*/ 1323975 h 1745305"/>
                <a:gd name="connsiteX4-77" fmla="*/ 0 w 2647951"/>
                <a:gd name="connsiteY4-78" fmla="*/ 1743075 h 1745305"/>
                <a:gd name="connsiteX5-79" fmla="*/ 0 w 2647951"/>
                <a:gd name="connsiteY5-80" fmla="*/ 1114425 h 1745305"/>
                <a:gd name="connsiteX6-81" fmla="*/ 1 w 2647951"/>
                <a:gd name="connsiteY6-82" fmla="*/ 1114425 h 1745305"/>
                <a:gd name="connsiteX7-83" fmla="*/ 1 w 2647951"/>
                <a:gd name="connsiteY7-84" fmla="*/ 0 h 1745305"/>
              </a:gdLst>
              <a:ahLst/>
              <a:cxnLst>
                <a:cxn ang="0">
                  <a:pos x="connsiteX0-69" y="connsiteY0-70"/>
                </a:cxn>
                <a:cxn ang="0">
                  <a:pos x="connsiteX1-71" y="connsiteY1-72"/>
                </a:cxn>
                <a:cxn ang="0">
                  <a:pos x="connsiteX2-73" y="connsiteY2-74"/>
                </a:cxn>
                <a:cxn ang="0">
                  <a:pos x="connsiteX3-75" y="connsiteY3-76"/>
                </a:cxn>
                <a:cxn ang="0">
                  <a:pos x="connsiteX4-77" y="connsiteY4-78"/>
                </a:cxn>
                <a:cxn ang="0">
                  <a:pos x="connsiteX5-79" y="connsiteY5-80"/>
                </a:cxn>
                <a:cxn ang="0">
                  <a:pos x="connsiteX6-81" y="connsiteY6-82"/>
                </a:cxn>
                <a:cxn ang="0">
                  <a:pos x="connsiteX7-83" y="connsiteY7-84"/>
                </a:cxn>
              </a:cxnLst>
              <a:rect l="l" t="t" r="r" b="b"/>
              <a:pathLst>
                <a:path w="2647951" h="1745305">
                  <a:moveTo>
                    <a:pt x="1" y="0"/>
                  </a:moveTo>
                  <a:lnTo>
                    <a:pt x="2647951" y="0"/>
                  </a:lnTo>
                  <a:lnTo>
                    <a:pt x="2638426" y="1333500"/>
                  </a:lnTo>
                  <a:cubicBezTo>
                    <a:pt x="2246610" y="1544638"/>
                    <a:pt x="955870" y="1255713"/>
                    <a:pt x="516132" y="1323975"/>
                  </a:cubicBezTo>
                  <a:cubicBezTo>
                    <a:pt x="76394" y="1392237"/>
                    <a:pt x="86022" y="1778000"/>
                    <a:pt x="0" y="1743075"/>
                  </a:cubicBezTo>
                  <a:lnTo>
                    <a:pt x="0" y="1114425"/>
                  </a:lnTo>
                  <a:lnTo>
                    <a:pt x="1" y="1114425"/>
                  </a:lnTo>
                  <a:lnTo>
                    <a:pt x="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bIns="378000" rtlCol="0" anchor="ctr">
              <a:normAutofit/>
            </a:bodyPr>
            <a:lstStyle/>
            <a:p>
              <a:pPr algn="ctr" fontAlgn="base">
                <a:lnSpc>
                  <a:spcPct val="150000"/>
                </a:lnSpc>
              </a:pPr>
              <a:r>
                <a:rPr lang="en-US" altLang="zh-CN" sz="2400" b="1" strike="noStrike" noProof="1" dirty="0">
                  <a:solidFill>
                    <a:schemeClr val="bg1"/>
                  </a:solidFill>
                </a:rPr>
                <a:t>2019</a:t>
              </a:r>
              <a:r>
                <a:rPr lang="zh-CN" altLang="en-US" sz="2400" b="1" strike="noStrike" noProof="1" dirty="0">
                  <a:solidFill>
                    <a:schemeClr val="bg1"/>
                  </a:solidFill>
                </a:rPr>
                <a:t>减税降费</a:t>
              </a:r>
              <a:endParaRPr lang="zh-CN" altLang="en-US" sz="2400" b="1" strike="noStrike" noProof="1" dirty="0">
                <a:solidFill>
                  <a:schemeClr val="bg1"/>
                </a:solidFill>
              </a:endParaRPr>
            </a:p>
          </p:txBody>
        </p:sp>
      </p:grpSp>
      <p:grpSp>
        <p:nvGrpSpPr>
          <p:cNvPr id="36869" name="组合 18"/>
          <p:cNvGrpSpPr/>
          <p:nvPr/>
        </p:nvGrpSpPr>
        <p:grpSpPr>
          <a:xfrm>
            <a:off x="3314700" y="2944813"/>
            <a:ext cx="2239963" cy="1477962"/>
            <a:chOff x="1304924" y="3171825"/>
            <a:chExt cx="2647951" cy="1745305"/>
          </a:xfrm>
        </p:grpSpPr>
        <p:cxnSp>
          <p:nvCxnSpPr>
            <p:cNvPr id="20" name="直接连接符 19"/>
            <p:cNvCxnSpPr/>
            <p:nvPr>
              <p:custDataLst>
                <p:tags r:id="rId4"/>
              </p:custDataLst>
            </p:nvPr>
          </p:nvCxnSpPr>
          <p:spPr>
            <a:xfrm>
              <a:off x="1390650" y="4791075"/>
              <a:ext cx="18669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custDataLst>
                <p:tags r:id="rId5"/>
              </p:custDataLst>
            </p:nvPr>
          </p:nvCxnSpPr>
          <p:spPr>
            <a:xfrm>
              <a:off x="1304924" y="4907605"/>
              <a:ext cx="2505076" cy="0"/>
            </a:xfrm>
            <a:prstGeom prst="line">
              <a:avLst/>
            </a:prstGeom>
            <a:ln>
              <a:solidFill>
                <a:schemeClr val="accent2"/>
              </a:solidFill>
              <a:tailEnd type="oval"/>
            </a:ln>
          </p:spPr>
          <p:style>
            <a:lnRef idx="1">
              <a:schemeClr val="accent1"/>
            </a:lnRef>
            <a:fillRef idx="0">
              <a:schemeClr val="accent1"/>
            </a:fillRef>
            <a:effectRef idx="0">
              <a:schemeClr val="accent1"/>
            </a:effectRef>
            <a:fontRef idx="minor">
              <a:schemeClr val="tx1"/>
            </a:fontRef>
          </p:style>
        </p:cxnSp>
        <p:sp>
          <p:nvSpPr>
            <p:cNvPr id="22" name="任意多边形 21"/>
            <p:cNvSpPr/>
            <p:nvPr>
              <p:custDataLst>
                <p:tags r:id="rId6"/>
              </p:custDataLst>
            </p:nvPr>
          </p:nvSpPr>
          <p:spPr>
            <a:xfrm>
              <a:off x="1304924" y="3171825"/>
              <a:ext cx="2647951" cy="1745305"/>
            </a:xfrm>
            <a:custGeom>
              <a:avLst/>
              <a:gdLst>
                <a:gd name="connsiteX0" fmla="*/ 1 w 2647951"/>
                <a:gd name="connsiteY0" fmla="*/ 0 h 1743075"/>
                <a:gd name="connsiteX1" fmla="*/ 2647951 w 2647951"/>
                <a:gd name="connsiteY1" fmla="*/ 0 h 1743075"/>
                <a:gd name="connsiteX2" fmla="*/ 2647951 w 2647951"/>
                <a:gd name="connsiteY2" fmla="*/ 1266825 h 1743075"/>
                <a:gd name="connsiteX3" fmla="*/ 297057 w 2647951"/>
                <a:gd name="connsiteY3" fmla="*/ 1266825 h 1743075"/>
                <a:gd name="connsiteX4" fmla="*/ 233437 w 2647951"/>
                <a:gd name="connsiteY4" fmla="*/ 1329240 h 1743075"/>
                <a:gd name="connsiteX5" fmla="*/ 0 w 2647951"/>
                <a:gd name="connsiteY5" fmla="*/ 1743075 h 1743075"/>
                <a:gd name="connsiteX6" fmla="*/ 0 w 2647951"/>
                <a:gd name="connsiteY6" fmla="*/ 1114425 h 1743075"/>
                <a:gd name="connsiteX7" fmla="*/ 1 w 2647951"/>
                <a:gd name="connsiteY7" fmla="*/ 1114425 h 1743075"/>
                <a:gd name="connsiteX0-1" fmla="*/ 1 w 2647951"/>
                <a:gd name="connsiteY0-2" fmla="*/ 0 h 1743075"/>
                <a:gd name="connsiteX1-3" fmla="*/ 2647951 w 2647951"/>
                <a:gd name="connsiteY1-4" fmla="*/ 0 h 1743075"/>
                <a:gd name="connsiteX2-5" fmla="*/ 2647951 w 2647951"/>
                <a:gd name="connsiteY2-6" fmla="*/ 1266825 h 1743075"/>
                <a:gd name="connsiteX3-7" fmla="*/ 297057 w 2647951"/>
                <a:gd name="connsiteY3-8" fmla="*/ 1266825 h 1743075"/>
                <a:gd name="connsiteX4-9" fmla="*/ 233437 w 2647951"/>
                <a:gd name="connsiteY4-10" fmla="*/ 1329240 h 1743075"/>
                <a:gd name="connsiteX5-11" fmla="*/ 0 w 2647951"/>
                <a:gd name="connsiteY5-12" fmla="*/ 1743075 h 1743075"/>
                <a:gd name="connsiteX6-13" fmla="*/ 0 w 2647951"/>
                <a:gd name="connsiteY6-14" fmla="*/ 1114425 h 1743075"/>
                <a:gd name="connsiteX7-15" fmla="*/ 1 w 2647951"/>
                <a:gd name="connsiteY7-16" fmla="*/ 1114425 h 1743075"/>
                <a:gd name="connsiteX8" fmla="*/ 1 w 2647951"/>
                <a:gd name="connsiteY8" fmla="*/ 0 h 1743075"/>
                <a:gd name="connsiteX0-17" fmla="*/ 1 w 2647951"/>
                <a:gd name="connsiteY0-18" fmla="*/ 0 h 1743075"/>
                <a:gd name="connsiteX1-19" fmla="*/ 2647951 w 2647951"/>
                <a:gd name="connsiteY1-20" fmla="*/ 0 h 1743075"/>
                <a:gd name="connsiteX2-21" fmla="*/ 2647951 w 2647951"/>
                <a:gd name="connsiteY2-22" fmla="*/ 1266825 h 1743075"/>
                <a:gd name="connsiteX3-23" fmla="*/ 516132 w 2647951"/>
                <a:gd name="connsiteY3-24" fmla="*/ 1323975 h 1743075"/>
                <a:gd name="connsiteX4-25" fmla="*/ 233437 w 2647951"/>
                <a:gd name="connsiteY4-26" fmla="*/ 1329240 h 1743075"/>
                <a:gd name="connsiteX5-27" fmla="*/ 0 w 2647951"/>
                <a:gd name="connsiteY5-28" fmla="*/ 1743075 h 1743075"/>
                <a:gd name="connsiteX6-29" fmla="*/ 0 w 2647951"/>
                <a:gd name="connsiteY6-30" fmla="*/ 1114425 h 1743075"/>
                <a:gd name="connsiteX7-31" fmla="*/ 1 w 2647951"/>
                <a:gd name="connsiteY7-32" fmla="*/ 1114425 h 1743075"/>
                <a:gd name="connsiteX8-33" fmla="*/ 1 w 2647951"/>
                <a:gd name="connsiteY8-34" fmla="*/ 0 h 1743075"/>
                <a:gd name="connsiteX0-35" fmla="*/ 1 w 2647951"/>
                <a:gd name="connsiteY0-36" fmla="*/ 0 h 1743075"/>
                <a:gd name="connsiteX1-37" fmla="*/ 2647951 w 2647951"/>
                <a:gd name="connsiteY1-38" fmla="*/ 0 h 1743075"/>
                <a:gd name="connsiteX2-39" fmla="*/ 2647951 w 2647951"/>
                <a:gd name="connsiteY2-40" fmla="*/ 1266825 h 1743075"/>
                <a:gd name="connsiteX3-41" fmla="*/ 516132 w 2647951"/>
                <a:gd name="connsiteY3-42" fmla="*/ 1323975 h 1743075"/>
                <a:gd name="connsiteX4-43" fmla="*/ 233437 w 2647951"/>
                <a:gd name="connsiteY4-44" fmla="*/ 1329240 h 1743075"/>
                <a:gd name="connsiteX5-45" fmla="*/ 0 w 2647951"/>
                <a:gd name="connsiteY5-46" fmla="*/ 1743075 h 1743075"/>
                <a:gd name="connsiteX6-47" fmla="*/ 0 w 2647951"/>
                <a:gd name="connsiteY6-48" fmla="*/ 1114425 h 1743075"/>
                <a:gd name="connsiteX7-49" fmla="*/ 1 w 2647951"/>
                <a:gd name="connsiteY7-50" fmla="*/ 1114425 h 1743075"/>
                <a:gd name="connsiteX8-51" fmla="*/ 1 w 2647951"/>
                <a:gd name="connsiteY8-52" fmla="*/ 0 h 1743075"/>
                <a:gd name="connsiteX0-53" fmla="*/ 1 w 2647951"/>
                <a:gd name="connsiteY0-54" fmla="*/ 0 h 1745366"/>
                <a:gd name="connsiteX1-55" fmla="*/ 2647951 w 2647951"/>
                <a:gd name="connsiteY1-56" fmla="*/ 0 h 1745366"/>
                <a:gd name="connsiteX2-57" fmla="*/ 2647951 w 2647951"/>
                <a:gd name="connsiteY2-58" fmla="*/ 1266825 h 1745366"/>
                <a:gd name="connsiteX3-59" fmla="*/ 516132 w 2647951"/>
                <a:gd name="connsiteY3-60" fmla="*/ 1323975 h 1745366"/>
                <a:gd name="connsiteX4-61" fmla="*/ 0 w 2647951"/>
                <a:gd name="connsiteY4-62" fmla="*/ 1743075 h 1745366"/>
                <a:gd name="connsiteX5-63" fmla="*/ 0 w 2647951"/>
                <a:gd name="connsiteY5-64" fmla="*/ 1114425 h 1745366"/>
                <a:gd name="connsiteX6-65" fmla="*/ 1 w 2647951"/>
                <a:gd name="connsiteY6-66" fmla="*/ 1114425 h 1745366"/>
                <a:gd name="connsiteX7-67" fmla="*/ 1 w 2647951"/>
                <a:gd name="connsiteY7-68" fmla="*/ 0 h 1745366"/>
                <a:gd name="connsiteX0-69" fmla="*/ 1 w 2647951"/>
                <a:gd name="connsiteY0-70" fmla="*/ 0 h 1745305"/>
                <a:gd name="connsiteX1-71" fmla="*/ 2647951 w 2647951"/>
                <a:gd name="connsiteY1-72" fmla="*/ 0 h 1745305"/>
                <a:gd name="connsiteX2-73" fmla="*/ 2638426 w 2647951"/>
                <a:gd name="connsiteY2-74" fmla="*/ 1333500 h 1745305"/>
                <a:gd name="connsiteX3-75" fmla="*/ 516132 w 2647951"/>
                <a:gd name="connsiteY3-76" fmla="*/ 1323975 h 1745305"/>
                <a:gd name="connsiteX4-77" fmla="*/ 0 w 2647951"/>
                <a:gd name="connsiteY4-78" fmla="*/ 1743075 h 1745305"/>
                <a:gd name="connsiteX5-79" fmla="*/ 0 w 2647951"/>
                <a:gd name="connsiteY5-80" fmla="*/ 1114425 h 1745305"/>
                <a:gd name="connsiteX6-81" fmla="*/ 1 w 2647951"/>
                <a:gd name="connsiteY6-82" fmla="*/ 1114425 h 1745305"/>
                <a:gd name="connsiteX7-83" fmla="*/ 1 w 2647951"/>
                <a:gd name="connsiteY7-84" fmla="*/ 0 h 1745305"/>
              </a:gdLst>
              <a:ahLst/>
              <a:cxnLst>
                <a:cxn ang="0">
                  <a:pos x="connsiteX0-69" y="connsiteY0-70"/>
                </a:cxn>
                <a:cxn ang="0">
                  <a:pos x="connsiteX1-71" y="connsiteY1-72"/>
                </a:cxn>
                <a:cxn ang="0">
                  <a:pos x="connsiteX2-73" y="connsiteY2-74"/>
                </a:cxn>
                <a:cxn ang="0">
                  <a:pos x="connsiteX3-75" y="connsiteY3-76"/>
                </a:cxn>
                <a:cxn ang="0">
                  <a:pos x="connsiteX4-77" y="connsiteY4-78"/>
                </a:cxn>
                <a:cxn ang="0">
                  <a:pos x="connsiteX5-79" y="connsiteY5-80"/>
                </a:cxn>
                <a:cxn ang="0">
                  <a:pos x="connsiteX6-81" y="connsiteY6-82"/>
                </a:cxn>
                <a:cxn ang="0">
                  <a:pos x="connsiteX7-83" y="connsiteY7-84"/>
                </a:cxn>
              </a:cxnLst>
              <a:rect l="l" t="t" r="r" b="b"/>
              <a:pathLst>
                <a:path w="2647951" h="1745305">
                  <a:moveTo>
                    <a:pt x="1" y="0"/>
                  </a:moveTo>
                  <a:lnTo>
                    <a:pt x="2647951" y="0"/>
                  </a:lnTo>
                  <a:lnTo>
                    <a:pt x="2638426" y="1333500"/>
                  </a:lnTo>
                  <a:cubicBezTo>
                    <a:pt x="2246610" y="1544638"/>
                    <a:pt x="955870" y="1255713"/>
                    <a:pt x="516132" y="1323975"/>
                  </a:cubicBezTo>
                  <a:cubicBezTo>
                    <a:pt x="76394" y="1392237"/>
                    <a:pt x="86022" y="1778000"/>
                    <a:pt x="0" y="1743075"/>
                  </a:cubicBezTo>
                  <a:lnTo>
                    <a:pt x="0" y="1114425"/>
                  </a:lnTo>
                  <a:lnTo>
                    <a:pt x="1" y="1114425"/>
                  </a:lnTo>
                  <a:lnTo>
                    <a:pt x="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bIns="378000" rtlCol="0" anchor="ctr">
              <a:normAutofit/>
            </a:bodyPr>
            <a:lstStyle/>
            <a:p>
              <a:pPr algn="ctr" fontAlgn="base">
                <a:lnSpc>
                  <a:spcPct val="150000"/>
                </a:lnSpc>
              </a:pPr>
              <a:r>
                <a:rPr lang="zh-CN" altLang="en-US" sz="2400" b="1" strike="noStrike" noProof="1" dirty="0">
                  <a:solidFill>
                    <a:schemeClr val="bg1"/>
                  </a:solidFill>
                </a:rPr>
                <a:t>社保改制</a:t>
              </a:r>
              <a:endParaRPr lang="zh-CN" altLang="en-US" sz="2400" b="1" strike="noStrike" noProof="1" dirty="0">
                <a:solidFill>
                  <a:schemeClr val="bg1"/>
                </a:solidFill>
              </a:endParaRPr>
            </a:p>
          </p:txBody>
        </p:sp>
      </p:grpSp>
      <p:grpSp>
        <p:nvGrpSpPr>
          <p:cNvPr id="36873" name="组合 23"/>
          <p:cNvGrpSpPr/>
          <p:nvPr/>
        </p:nvGrpSpPr>
        <p:grpSpPr>
          <a:xfrm>
            <a:off x="6135688" y="2944813"/>
            <a:ext cx="2239962" cy="1477962"/>
            <a:chOff x="1304924" y="3171825"/>
            <a:chExt cx="2647951" cy="1745305"/>
          </a:xfrm>
        </p:grpSpPr>
        <p:cxnSp>
          <p:nvCxnSpPr>
            <p:cNvPr id="25" name="直接连接符 24"/>
            <p:cNvCxnSpPr/>
            <p:nvPr>
              <p:custDataLst>
                <p:tags r:id="rId7"/>
              </p:custDataLst>
            </p:nvPr>
          </p:nvCxnSpPr>
          <p:spPr>
            <a:xfrm>
              <a:off x="1390650" y="4791075"/>
              <a:ext cx="18669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custDataLst>
                <p:tags r:id="rId8"/>
              </p:custDataLst>
            </p:nvPr>
          </p:nvCxnSpPr>
          <p:spPr>
            <a:xfrm>
              <a:off x="1304924" y="4907605"/>
              <a:ext cx="2505076" cy="0"/>
            </a:xfrm>
            <a:prstGeom prst="line">
              <a:avLst/>
            </a:prstGeom>
            <a:ln>
              <a:solidFill>
                <a:schemeClr val="accent2"/>
              </a:solidFill>
              <a:tailEnd type="oval"/>
            </a:ln>
          </p:spPr>
          <p:style>
            <a:lnRef idx="1">
              <a:schemeClr val="accent1"/>
            </a:lnRef>
            <a:fillRef idx="0">
              <a:schemeClr val="accent1"/>
            </a:fillRef>
            <a:effectRef idx="0">
              <a:schemeClr val="accent1"/>
            </a:effectRef>
            <a:fontRef idx="minor">
              <a:schemeClr val="tx1"/>
            </a:fontRef>
          </p:style>
        </p:cxnSp>
        <p:sp>
          <p:nvSpPr>
            <p:cNvPr id="27" name="任意多边形 26"/>
            <p:cNvSpPr/>
            <p:nvPr>
              <p:custDataLst>
                <p:tags r:id="rId9"/>
              </p:custDataLst>
            </p:nvPr>
          </p:nvSpPr>
          <p:spPr>
            <a:xfrm>
              <a:off x="1304924" y="3171825"/>
              <a:ext cx="2647951" cy="1745305"/>
            </a:xfrm>
            <a:custGeom>
              <a:avLst/>
              <a:gdLst>
                <a:gd name="connsiteX0" fmla="*/ 1 w 2647951"/>
                <a:gd name="connsiteY0" fmla="*/ 0 h 1743075"/>
                <a:gd name="connsiteX1" fmla="*/ 2647951 w 2647951"/>
                <a:gd name="connsiteY1" fmla="*/ 0 h 1743075"/>
                <a:gd name="connsiteX2" fmla="*/ 2647951 w 2647951"/>
                <a:gd name="connsiteY2" fmla="*/ 1266825 h 1743075"/>
                <a:gd name="connsiteX3" fmla="*/ 297057 w 2647951"/>
                <a:gd name="connsiteY3" fmla="*/ 1266825 h 1743075"/>
                <a:gd name="connsiteX4" fmla="*/ 233437 w 2647951"/>
                <a:gd name="connsiteY4" fmla="*/ 1329240 h 1743075"/>
                <a:gd name="connsiteX5" fmla="*/ 0 w 2647951"/>
                <a:gd name="connsiteY5" fmla="*/ 1743075 h 1743075"/>
                <a:gd name="connsiteX6" fmla="*/ 0 w 2647951"/>
                <a:gd name="connsiteY6" fmla="*/ 1114425 h 1743075"/>
                <a:gd name="connsiteX7" fmla="*/ 1 w 2647951"/>
                <a:gd name="connsiteY7" fmla="*/ 1114425 h 1743075"/>
                <a:gd name="connsiteX0-1" fmla="*/ 1 w 2647951"/>
                <a:gd name="connsiteY0-2" fmla="*/ 0 h 1743075"/>
                <a:gd name="connsiteX1-3" fmla="*/ 2647951 w 2647951"/>
                <a:gd name="connsiteY1-4" fmla="*/ 0 h 1743075"/>
                <a:gd name="connsiteX2-5" fmla="*/ 2647951 w 2647951"/>
                <a:gd name="connsiteY2-6" fmla="*/ 1266825 h 1743075"/>
                <a:gd name="connsiteX3-7" fmla="*/ 297057 w 2647951"/>
                <a:gd name="connsiteY3-8" fmla="*/ 1266825 h 1743075"/>
                <a:gd name="connsiteX4-9" fmla="*/ 233437 w 2647951"/>
                <a:gd name="connsiteY4-10" fmla="*/ 1329240 h 1743075"/>
                <a:gd name="connsiteX5-11" fmla="*/ 0 w 2647951"/>
                <a:gd name="connsiteY5-12" fmla="*/ 1743075 h 1743075"/>
                <a:gd name="connsiteX6-13" fmla="*/ 0 w 2647951"/>
                <a:gd name="connsiteY6-14" fmla="*/ 1114425 h 1743075"/>
                <a:gd name="connsiteX7-15" fmla="*/ 1 w 2647951"/>
                <a:gd name="connsiteY7-16" fmla="*/ 1114425 h 1743075"/>
                <a:gd name="connsiteX8" fmla="*/ 1 w 2647951"/>
                <a:gd name="connsiteY8" fmla="*/ 0 h 1743075"/>
                <a:gd name="connsiteX0-17" fmla="*/ 1 w 2647951"/>
                <a:gd name="connsiteY0-18" fmla="*/ 0 h 1743075"/>
                <a:gd name="connsiteX1-19" fmla="*/ 2647951 w 2647951"/>
                <a:gd name="connsiteY1-20" fmla="*/ 0 h 1743075"/>
                <a:gd name="connsiteX2-21" fmla="*/ 2647951 w 2647951"/>
                <a:gd name="connsiteY2-22" fmla="*/ 1266825 h 1743075"/>
                <a:gd name="connsiteX3-23" fmla="*/ 516132 w 2647951"/>
                <a:gd name="connsiteY3-24" fmla="*/ 1323975 h 1743075"/>
                <a:gd name="connsiteX4-25" fmla="*/ 233437 w 2647951"/>
                <a:gd name="connsiteY4-26" fmla="*/ 1329240 h 1743075"/>
                <a:gd name="connsiteX5-27" fmla="*/ 0 w 2647951"/>
                <a:gd name="connsiteY5-28" fmla="*/ 1743075 h 1743075"/>
                <a:gd name="connsiteX6-29" fmla="*/ 0 w 2647951"/>
                <a:gd name="connsiteY6-30" fmla="*/ 1114425 h 1743075"/>
                <a:gd name="connsiteX7-31" fmla="*/ 1 w 2647951"/>
                <a:gd name="connsiteY7-32" fmla="*/ 1114425 h 1743075"/>
                <a:gd name="connsiteX8-33" fmla="*/ 1 w 2647951"/>
                <a:gd name="connsiteY8-34" fmla="*/ 0 h 1743075"/>
                <a:gd name="connsiteX0-35" fmla="*/ 1 w 2647951"/>
                <a:gd name="connsiteY0-36" fmla="*/ 0 h 1743075"/>
                <a:gd name="connsiteX1-37" fmla="*/ 2647951 w 2647951"/>
                <a:gd name="connsiteY1-38" fmla="*/ 0 h 1743075"/>
                <a:gd name="connsiteX2-39" fmla="*/ 2647951 w 2647951"/>
                <a:gd name="connsiteY2-40" fmla="*/ 1266825 h 1743075"/>
                <a:gd name="connsiteX3-41" fmla="*/ 516132 w 2647951"/>
                <a:gd name="connsiteY3-42" fmla="*/ 1323975 h 1743075"/>
                <a:gd name="connsiteX4-43" fmla="*/ 233437 w 2647951"/>
                <a:gd name="connsiteY4-44" fmla="*/ 1329240 h 1743075"/>
                <a:gd name="connsiteX5-45" fmla="*/ 0 w 2647951"/>
                <a:gd name="connsiteY5-46" fmla="*/ 1743075 h 1743075"/>
                <a:gd name="connsiteX6-47" fmla="*/ 0 w 2647951"/>
                <a:gd name="connsiteY6-48" fmla="*/ 1114425 h 1743075"/>
                <a:gd name="connsiteX7-49" fmla="*/ 1 w 2647951"/>
                <a:gd name="connsiteY7-50" fmla="*/ 1114425 h 1743075"/>
                <a:gd name="connsiteX8-51" fmla="*/ 1 w 2647951"/>
                <a:gd name="connsiteY8-52" fmla="*/ 0 h 1743075"/>
                <a:gd name="connsiteX0-53" fmla="*/ 1 w 2647951"/>
                <a:gd name="connsiteY0-54" fmla="*/ 0 h 1745366"/>
                <a:gd name="connsiteX1-55" fmla="*/ 2647951 w 2647951"/>
                <a:gd name="connsiteY1-56" fmla="*/ 0 h 1745366"/>
                <a:gd name="connsiteX2-57" fmla="*/ 2647951 w 2647951"/>
                <a:gd name="connsiteY2-58" fmla="*/ 1266825 h 1745366"/>
                <a:gd name="connsiteX3-59" fmla="*/ 516132 w 2647951"/>
                <a:gd name="connsiteY3-60" fmla="*/ 1323975 h 1745366"/>
                <a:gd name="connsiteX4-61" fmla="*/ 0 w 2647951"/>
                <a:gd name="connsiteY4-62" fmla="*/ 1743075 h 1745366"/>
                <a:gd name="connsiteX5-63" fmla="*/ 0 w 2647951"/>
                <a:gd name="connsiteY5-64" fmla="*/ 1114425 h 1745366"/>
                <a:gd name="connsiteX6-65" fmla="*/ 1 w 2647951"/>
                <a:gd name="connsiteY6-66" fmla="*/ 1114425 h 1745366"/>
                <a:gd name="connsiteX7-67" fmla="*/ 1 w 2647951"/>
                <a:gd name="connsiteY7-68" fmla="*/ 0 h 1745366"/>
                <a:gd name="connsiteX0-69" fmla="*/ 1 w 2647951"/>
                <a:gd name="connsiteY0-70" fmla="*/ 0 h 1745305"/>
                <a:gd name="connsiteX1-71" fmla="*/ 2647951 w 2647951"/>
                <a:gd name="connsiteY1-72" fmla="*/ 0 h 1745305"/>
                <a:gd name="connsiteX2-73" fmla="*/ 2638426 w 2647951"/>
                <a:gd name="connsiteY2-74" fmla="*/ 1333500 h 1745305"/>
                <a:gd name="connsiteX3-75" fmla="*/ 516132 w 2647951"/>
                <a:gd name="connsiteY3-76" fmla="*/ 1323975 h 1745305"/>
                <a:gd name="connsiteX4-77" fmla="*/ 0 w 2647951"/>
                <a:gd name="connsiteY4-78" fmla="*/ 1743075 h 1745305"/>
                <a:gd name="connsiteX5-79" fmla="*/ 0 w 2647951"/>
                <a:gd name="connsiteY5-80" fmla="*/ 1114425 h 1745305"/>
                <a:gd name="connsiteX6-81" fmla="*/ 1 w 2647951"/>
                <a:gd name="connsiteY6-82" fmla="*/ 1114425 h 1745305"/>
                <a:gd name="connsiteX7-83" fmla="*/ 1 w 2647951"/>
                <a:gd name="connsiteY7-84" fmla="*/ 0 h 1745305"/>
              </a:gdLst>
              <a:ahLst/>
              <a:cxnLst>
                <a:cxn ang="0">
                  <a:pos x="connsiteX0-69" y="connsiteY0-70"/>
                </a:cxn>
                <a:cxn ang="0">
                  <a:pos x="connsiteX1-71" y="connsiteY1-72"/>
                </a:cxn>
                <a:cxn ang="0">
                  <a:pos x="connsiteX2-73" y="connsiteY2-74"/>
                </a:cxn>
                <a:cxn ang="0">
                  <a:pos x="connsiteX3-75" y="connsiteY3-76"/>
                </a:cxn>
                <a:cxn ang="0">
                  <a:pos x="connsiteX4-77" y="connsiteY4-78"/>
                </a:cxn>
                <a:cxn ang="0">
                  <a:pos x="connsiteX5-79" y="connsiteY5-80"/>
                </a:cxn>
                <a:cxn ang="0">
                  <a:pos x="connsiteX6-81" y="connsiteY6-82"/>
                </a:cxn>
                <a:cxn ang="0">
                  <a:pos x="connsiteX7-83" y="connsiteY7-84"/>
                </a:cxn>
              </a:cxnLst>
              <a:rect l="l" t="t" r="r" b="b"/>
              <a:pathLst>
                <a:path w="2647951" h="1745305">
                  <a:moveTo>
                    <a:pt x="1" y="0"/>
                  </a:moveTo>
                  <a:lnTo>
                    <a:pt x="2647951" y="0"/>
                  </a:lnTo>
                  <a:lnTo>
                    <a:pt x="2638426" y="1333500"/>
                  </a:lnTo>
                  <a:cubicBezTo>
                    <a:pt x="2246610" y="1544638"/>
                    <a:pt x="955870" y="1255713"/>
                    <a:pt x="516132" y="1323975"/>
                  </a:cubicBezTo>
                  <a:cubicBezTo>
                    <a:pt x="76394" y="1392237"/>
                    <a:pt x="86022" y="1778000"/>
                    <a:pt x="0" y="1743075"/>
                  </a:cubicBezTo>
                  <a:lnTo>
                    <a:pt x="0" y="1114425"/>
                  </a:lnTo>
                  <a:lnTo>
                    <a:pt x="1" y="1114425"/>
                  </a:lnTo>
                  <a:lnTo>
                    <a:pt x="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bIns="378000" rtlCol="0" anchor="ctr">
              <a:normAutofit/>
            </a:bodyPr>
            <a:lstStyle/>
            <a:p>
              <a:pPr algn="ctr" fontAlgn="base">
                <a:lnSpc>
                  <a:spcPct val="150000"/>
                </a:lnSpc>
              </a:pPr>
              <a:r>
                <a:rPr lang="zh-CN" altLang="en-US" sz="2400" b="1" strike="noStrike" noProof="1" dirty="0">
                  <a:solidFill>
                    <a:schemeClr val="bg1"/>
                  </a:solidFill>
                </a:rPr>
                <a:t>个税改革</a:t>
              </a:r>
              <a:endParaRPr lang="zh-CN" altLang="en-US" sz="2400" b="1" strike="noStrike" noProof="1" dirty="0">
                <a:solidFill>
                  <a:schemeClr val="bg1"/>
                </a:solidFill>
              </a:endParaRPr>
            </a:p>
          </p:txBody>
        </p:sp>
      </p:grpSp>
      <p:sp>
        <p:nvSpPr>
          <p:cNvPr id="30" name="文本框 29"/>
          <p:cNvSpPr txBox="1"/>
          <p:nvPr>
            <p:custDataLst>
              <p:tags r:id="rId10"/>
            </p:custDataLst>
          </p:nvPr>
        </p:nvSpPr>
        <p:spPr>
          <a:xfrm>
            <a:off x="628650" y="365128"/>
            <a:ext cx="7886700" cy="1325563"/>
          </a:xfrm>
          <a:prstGeom prst="rect">
            <a:avLst/>
          </a:prstGeom>
        </p:spPr>
        <p:txBody>
          <a:bodyPr vert="horz" wrap="square" lIns="68580" tIns="34290" rIns="68580" bIns="34290" rtlCol="0" anchor="ctr">
            <a:normAutofit/>
          </a:bodyPr>
          <a:lstStyle>
            <a:defPPr>
              <a:defRPr lang="zh-CN"/>
            </a:defPPr>
            <a:lvl1pPr defTabSz="685165">
              <a:lnSpc>
                <a:spcPct val="90000"/>
              </a:lnSpc>
              <a:spcBef>
                <a:spcPct val="0"/>
              </a:spcBef>
              <a:buNone/>
              <a:defRPr sz="3200">
                <a:latin typeface="+mj-lt"/>
                <a:ea typeface="+mj-ea"/>
                <a:cs typeface="+mj-cs"/>
              </a:defRPr>
            </a:lvl1pPr>
          </a:lstStyle>
          <a:p>
            <a:pPr fontAlgn="auto"/>
            <a:r>
              <a:rPr lang="zh-CN" altLang="en-US" strike="noStrike" noProof="1" dirty="0">
                <a:ln w="22225">
                  <a:solidFill>
                    <a:schemeClr val="accent2"/>
                  </a:solidFill>
                  <a:prstDash val="solid"/>
                </a:ln>
                <a:solidFill>
                  <a:schemeClr val="accent2">
                    <a:lumMod val="40000"/>
                    <a:lumOff val="60000"/>
                  </a:schemeClr>
                </a:solidFill>
                <a:effectLst/>
                <a:latin typeface="+mj-lt"/>
                <a:ea typeface="+mj-ea"/>
                <a:cs typeface="+mj-cs"/>
                <a:sym typeface="+mn-ea"/>
              </a:rPr>
              <a:t>一、新形势下的用工模式选择</a:t>
            </a:r>
            <a:endParaRPr lang="en-US" altLang="zh-CN" strike="noStrike" noProof="1" smtClean="0"/>
          </a:p>
        </p:txBody>
      </p:sp>
    </p:spTree>
    <p:custDataLst>
      <p:tags r:id="rId11"/>
    </p:custData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61" name="标题 1"/>
          <p:cNvSpPr>
            <a:spLocks noGrp="1"/>
          </p:cNvSpPr>
          <p:nvPr>
            <p:ph type="title"/>
            <p:custDataLst>
              <p:tags r:id="rId1"/>
            </p:custDataLst>
          </p:nvPr>
        </p:nvSpPr>
        <p:spPr>
          <a:ln/>
        </p:spPr>
        <p:txBody>
          <a:bodyPr vert="horz" wrap="square" lIns="68580" tIns="34290" rIns="68580" bIns="34290" anchor="ctr"/>
          <a:p>
            <a:r>
              <a:rPr lang="zh-CN" altLang="en-US" dirty="0"/>
              <a:t>过错性解除劳动合同</a:t>
            </a:r>
            <a:endParaRPr lang="zh-CN" altLang="en-US" dirty="0"/>
          </a:p>
        </p:txBody>
      </p:sp>
      <p:sp>
        <p:nvSpPr>
          <p:cNvPr id="3" name="内容占位符 2"/>
          <p:cNvSpPr>
            <a:spLocks noGrp="1"/>
          </p:cNvSpPr>
          <p:nvPr>
            <p:ph idx="1"/>
            <p:custDataLst>
              <p:tags r:id="rId2"/>
            </p:custDataLst>
          </p:nvPr>
        </p:nvSpPr>
        <p:spPr>
          <a:xfrm>
            <a:off x="628650" y="1233488"/>
            <a:ext cx="7886700" cy="5583238"/>
          </a:xfrm>
        </p:spPr>
        <p:txBody>
          <a:bodyPr>
            <a:noAutofit/>
          </a:bodyPr>
          <a:lstStyle/>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18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二、实务操作注意事项</a:t>
            </a:r>
            <a:endParaRPr kumimoji="0" lang="zh-CN" altLang="en-US" sz="20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endParaRPr>
          </a:p>
          <a:p>
            <a:pPr marL="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1400" b="0" i="0" u="none" strike="noStrike" kern="1200" cap="none" spc="0" normalizeH="0" baseline="0" noProof="1" dirty="0">
                <a:solidFill>
                  <a:schemeClr val="tx1"/>
                </a:solidFill>
                <a:latin typeface="+mn-lt"/>
                <a:ea typeface="+mn-ea"/>
                <a:cs typeface="+mn-cs"/>
              </a:rPr>
              <a:t>       </a:t>
            </a:r>
            <a:r>
              <a:rPr kumimoji="0" lang="zh-CN" altLang="en-US" sz="1600" b="0" i="0" u="none" strike="noStrike" kern="1200" cap="none" spc="0" normalizeH="0" baseline="0" noProof="1" dirty="0">
                <a:solidFill>
                  <a:schemeClr val="tx1"/>
                </a:solidFill>
                <a:latin typeface="+mn-lt"/>
                <a:ea typeface="+mn-ea"/>
                <a:cs typeface="+mn-cs"/>
              </a:rPr>
              <a:t>对于企业而言，过错性解除劳动合同，可以说是</a:t>
            </a:r>
            <a:r>
              <a:rPr kumimoji="0" lang="zh-CN" altLang="en-US" sz="16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风险最小和成本最低</a:t>
            </a:r>
            <a:r>
              <a:rPr kumimoji="0" lang="zh-CN" altLang="en-US" sz="1600" b="0" i="0" u="none" strike="noStrike" kern="1200" cap="none" spc="0" normalizeH="0" baseline="0" noProof="1" dirty="0">
                <a:solidFill>
                  <a:schemeClr val="tx1"/>
                </a:solidFill>
                <a:latin typeface="+mn-lt"/>
                <a:ea typeface="+mn-ea"/>
                <a:cs typeface="+mn-cs"/>
              </a:rPr>
              <a:t>的解除劳动合同的方式。在实务操作中，应重点把握以下几点：</a:t>
            </a:r>
            <a:endParaRPr kumimoji="0" lang="zh-CN" altLang="en-US" sz="16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1600" b="0" i="0" u="none" strike="noStrike" kern="1200" cap="none" spc="0" normalizeH="0" baseline="0" noProof="1" dirty="0">
                <a:solidFill>
                  <a:schemeClr val="tx1"/>
                </a:solidFill>
                <a:latin typeface="+mn-lt"/>
                <a:ea typeface="+mn-ea"/>
                <a:cs typeface="+mn-cs"/>
              </a:rPr>
              <a:t>     (1)上述过错情形，法律作出的只是原则性规定，企业想要充分利用上述规定实现有效的用工管理，必须</a:t>
            </a:r>
            <a:r>
              <a:rPr kumimoji="0" lang="zh-CN" altLang="en-US" sz="16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将上述原则性规定通过内部的规章制度或劳动合同予切细化和明确</a:t>
            </a:r>
            <a:r>
              <a:rPr kumimoji="0" lang="zh-CN" altLang="en-US" sz="1600" b="0" i="0" u="none" strike="noStrike" kern="1200" cap="none" spc="0" normalizeH="0" baseline="0" noProof="1" dirty="0">
                <a:solidFill>
                  <a:schemeClr val="tx1"/>
                </a:solidFill>
                <a:latin typeface="+mn-lt"/>
                <a:ea typeface="+mn-ea"/>
                <a:cs typeface="+mn-cs"/>
              </a:rPr>
              <a:t>。</a:t>
            </a:r>
            <a:endParaRPr kumimoji="0" lang="zh-CN" altLang="en-US" sz="16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1600" b="0" i="0" u="none" strike="noStrike" kern="1200" cap="none" spc="0" normalizeH="0" baseline="0" noProof="1" dirty="0">
                <a:solidFill>
                  <a:schemeClr val="tx1"/>
                </a:solidFill>
                <a:latin typeface="+mn-lt"/>
                <a:ea typeface="+mn-ea"/>
                <a:cs typeface="+mn-cs"/>
              </a:rPr>
              <a:t>     (2)关于员工是否可以从事第二职业，企业应在规章制度或劳动合同中</a:t>
            </a:r>
            <a:r>
              <a:rPr kumimoji="0" lang="zh-CN" altLang="en-US" sz="16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对于禁止员工从事第二职业作出明确规定</a:t>
            </a:r>
            <a:r>
              <a:rPr kumimoji="0" lang="zh-CN" altLang="en-US" sz="1600" b="0" i="0" u="none" strike="noStrike" kern="1200" cap="none" spc="0" normalizeH="0" baseline="0" noProof="1" dirty="0">
                <a:solidFill>
                  <a:schemeClr val="tx1"/>
                </a:solidFill>
                <a:latin typeface="+mn-lt"/>
                <a:ea typeface="+mn-ea"/>
                <a:cs typeface="+mn-cs"/>
              </a:rPr>
              <a:t>，否则，必须满足相关法律规定的限定条件，才能与从事第二职业的员工解除劳动合同。</a:t>
            </a:r>
            <a:endParaRPr kumimoji="0" lang="zh-CN" altLang="en-US" sz="16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1600" b="0" i="0" u="none" strike="noStrike" kern="1200" cap="none" spc="0" normalizeH="0" baseline="0" noProof="1" dirty="0">
                <a:solidFill>
                  <a:schemeClr val="tx1"/>
                </a:solidFill>
                <a:latin typeface="+mn-lt"/>
                <a:ea typeface="+mn-ea"/>
                <a:cs typeface="+mn-cs"/>
              </a:rPr>
              <a:t>     (3)关于员工采取欺诈、胁迫等手段令劳动合同无效的行为，企业可以明确规定员工应向企业提交的个人资料，并要求员工对其真实性做出书面承诺或保证，一旦发现员工提供虚假资料的，即可以根据上述规定解除劳动合同。</a:t>
            </a:r>
            <a:endParaRPr kumimoji="0" lang="zh-CN" altLang="en-US" sz="16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1600" b="0" i="0" u="none" strike="noStrike" kern="1200" cap="none" spc="0" normalizeH="0" baseline="0" noProof="1" dirty="0">
                <a:solidFill>
                  <a:schemeClr val="tx1"/>
                </a:solidFill>
                <a:latin typeface="+mn-lt"/>
                <a:ea typeface="+mn-ea"/>
                <a:cs typeface="+mn-cs"/>
              </a:rPr>
              <a:t>    </a:t>
            </a:r>
            <a:r>
              <a:rPr kumimoji="0" lang="zh-CN" altLang="en-US" sz="1600" b="0" i="0" u="none" strike="noStrike" kern="1200" cap="none" spc="0" normalizeH="0" baseline="0" noProof="1" dirty="0">
                <a:solidFill>
                  <a:schemeClr val="tx1"/>
                </a:solidFill>
                <a:latin typeface="+mn-lt"/>
                <a:ea typeface="+mn-ea"/>
                <a:cs typeface="+mn-cs"/>
                <a:sym typeface="+mn-ea"/>
              </a:rPr>
              <a:t>(4)关于员工是否属于“被依法追究刑事责任”，应根据审判机关的生效裁判文书，来判断员工是否属于“被依法追究刑事责任”，进而决定能否以此为由来解除劳动合同。</a:t>
            </a:r>
            <a:endParaRPr kumimoji="0" lang="zh-CN" altLang="en-US" sz="1600" b="0" i="0" u="none" strike="noStrike" kern="1200" cap="none" spc="0" normalizeH="0" baseline="0" noProof="1" dirty="0">
              <a:solidFill>
                <a:schemeClr val="tx1"/>
              </a:solidFill>
              <a:latin typeface="+mn-lt"/>
              <a:ea typeface="+mn-ea"/>
              <a:cs typeface="+mn-cs"/>
            </a:endParaRPr>
          </a:p>
          <a:p>
            <a:pPr marL="171450" marR="0" indent="0" algn="just" defTabSz="685165" rtl="0" eaLnBrk="1" fontAlgn="auto" latinLnBrk="0" hangingPunct="1">
              <a:lnSpc>
                <a:spcPct val="150000"/>
              </a:lnSpc>
              <a:spcBef>
                <a:spcPts val="0"/>
              </a:spcBef>
              <a:spcAft>
                <a:spcPct val="0"/>
              </a:spcAft>
              <a:buClrTx/>
              <a:buSzTx/>
              <a:buFont typeface="Arial" panose="020B0604020202020204" pitchFamily="34" charset="0"/>
              <a:buChar char="•"/>
            </a:pPr>
            <a:endParaRPr kumimoji="0" lang="zh-CN" altLang="en-US" sz="16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endParaRPr kumimoji="0" lang="zh-CN" altLang="en-US" sz="1600" b="0" i="0" u="none" strike="noStrike" kern="1200" cap="none" spc="0" normalizeH="0" baseline="0" noProof="1" dirty="0">
              <a:solidFill>
                <a:schemeClr val="tx1"/>
              </a:solidFill>
              <a:latin typeface="+mn-lt"/>
              <a:ea typeface="+mn-ea"/>
              <a:cs typeface="+mn-cs"/>
            </a:endParaRPr>
          </a:p>
        </p:txBody>
      </p:sp>
      <p:sp>
        <p:nvSpPr>
          <p:cNvPr id="92163" name="灯片编号占位符 1"/>
          <p:cNvSpPr>
            <a:spLocks noGrp="1"/>
          </p:cNvSpPr>
          <p:nvPr>
            <p:ph type="sldNum" sz="quarter" idx="12"/>
          </p:nvPr>
        </p:nvSpPr>
        <p:spPr>
          <a:noFill/>
          <a:ln>
            <a:noFill/>
          </a:ln>
        </p:spPr>
        <p:txBody>
          <a:bodyPr lIns="90000" tIns="46800" rIns="90000" bIns="4680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a:fld id="{9A0DB2DC-4C9A-4742-B13C-FB6460FD3503}" type="slidenum">
              <a:rPr lang="zh-CN" altLang="en-US" sz="900">
                <a:solidFill>
                  <a:srgbClr val="7F7F7F"/>
                </a:solidFill>
              </a:rPr>
            </a:fld>
            <a:endParaRPr lang="zh-CN" altLang="en-US" sz="900">
              <a:solidFill>
                <a:srgbClr val="7F7F7F"/>
              </a:solidFill>
            </a:endParaRPr>
          </a:p>
        </p:txBody>
      </p:sp>
    </p:spTree>
    <p:custDataLst>
      <p:tags r:id="rId3"/>
    </p:custData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4209" name="标题 1"/>
          <p:cNvSpPr>
            <a:spLocks noGrp="1"/>
          </p:cNvSpPr>
          <p:nvPr>
            <p:ph type="title"/>
            <p:custDataLst>
              <p:tags r:id="rId1"/>
            </p:custDataLst>
          </p:nvPr>
        </p:nvSpPr>
        <p:spPr>
          <a:ln/>
        </p:spPr>
        <p:txBody>
          <a:bodyPr vert="horz" wrap="square" lIns="68580" tIns="34290" rIns="68580" bIns="34290" anchor="ctr"/>
          <a:p>
            <a:r>
              <a:rPr lang="zh-CN" altLang="en-US" dirty="0"/>
              <a:t>非过错性解除劳动合同</a:t>
            </a:r>
            <a:endParaRPr lang="zh-CN" altLang="en-US" dirty="0"/>
          </a:p>
        </p:txBody>
      </p:sp>
      <p:sp>
        <p:nvSpPr>
          <p:cNvPr id="47106" name="内容占位符 2"/>
          <p:cNvSpPr>
            <a:spLocks noGrp="1"/>
          </p:cNvSpPr>
          <p:nvPr>
            <p:ph idx="1"/>
            <p:custDataLst>
              <p:tags r:id="rId2"/>
            </p:custDataLst>
          </p:nvPr>
        </p:nvSpPr>
        <p:spPr>
          <a:xfrm>
            <a:off x="681038" y="1536700"/>
            <a:ext cx="7886700" cy="4859338"/>
          </a:xfrm>
        </p:spPr>
        <p:txBody>
          <a:bodyPr vert="horz" lIns="90000" tIns="46800" rIns="90000" bIns="46800" anchor="t"/>
          <a:p>
            <a:pPr marL="171450" marR="0" indent="-171450" algn="just" defTabSz="685165" rtl="0" eaLnBrk="1" fontAlgn="auto" latinLnBrk="0" hangingPunct="1">
              <a:lnSpc>
                <a:spcPct val="120000"/>
              </a:lnSpc>
              <a:spcBef>
                <a:spcPts val="750"/>
              </a:spcBef>
              <a:spcAft>
                <a:spcPct val="0"/>
              </a:spcAft>
              <a:buClrTx/>
              <a:buSzTx/>
              <a:buFont typeface="Arial" panose="020B0604020202020204" pitchFamily="34" charset="0"/>
              <a:buChar char="•"/>
            </a:pPr>
            <a:r>
              <a:rPr kumimoji="0" lang="zh-CN" altLang="en-US" sz="24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一、适用情形</a:t>
            </a:r>
            <a:endParaRPr kumimoji="0" lang="zh-CN" altLang="en-US" sz="20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1800" b="0" i="0" u="none" strike="noStrike" kern="1200" cap="none" spc="0" normalizeH="0" baseline="0" noProof="1" dirty="0">
                <a:solidFill>
                  <a:schemeClr val="tx1"/>
                </a:solidFill>
                <a:latin typeface="+mn-lt"/>
                <a:ea typeface="+mn-ea"/>
                <a:cs typeface="+mn-cs"/>
              </a:rPr>
              <a:t>     有下列情形之一的，用人单位</a:t>
            </a:r>
            <a:r>
              <a:rPr kumimoji="0" lang="zh-CN" altLang="en-US" sz="18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提前30日以书面形式</a:t>
            </a:r>
            <a:r>
              <a:rPr kumimoji="0" lang="zh-CN" altLang="en-US" sz="1800" b="0" i="0" u="none" strike="noStrike" kern="1200" cap="none" spc="0" normalizeH="0" baseline="0" noProof="1" dirty="0">
                <a:solidFill>
                  <a:schemeClr val="tx1"/>
                </a:solidFill>
                <a:latin typeface="+mn-lt"/>
                <a:ea typeface="+mn-ea"/>
                <a:cs typeface="+mn-cs"/>
              </a:rPr>
              <a:t>通知劳动者本人或者</a:t>
            </a:r>
            <a:r>
              <a:rPr kumimoji="0" lang="zh-CN" altLang="en-US" sz="18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额外支付劳动者1个月工资</a:t>
            </a:r>
            <a:r>
              <a:rPr kumimoji="0" lang="zh-CN" altLang="en-US" sz="1800" b="0" i="0" u="none" strike="noStrike" kern="1200" cap="none" spc="0" normalizeH="0" baseline="0" noProof="1" dirty="0">
                <a:solidFill>
                  <a:schemeClr val="tx1"/>
                </a:solidFill>
                <a:latin typeface="+mn-lt"/>
                <a:ea typeface="+mn-ea"/>
                <a:cs typeface="+mn-cs"/>
              </a:rPr>
              <a:t>后，可以解除劳动合同：</a:t>
            </a:r>
            <a:endParaRPr kumimoji="0" lang="zh-CN" altLang="en-US" sz="18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1800" b="0" i="0" u="none" strike="noStrike" kern="1200" cap="none" spc="0" normalizeH="0" baseline="0" noProof="1" dirty="0">
                <a:solidFill>
                  <a:schemeClr val="tx1"/>
                </a:solidFill>
                <a:latin typeface="+mn-lt"/>
                <a:ea typeface="+mn-ea"/>
                <a:cs typeface="+mn-cs"/>
              </a:rPr>
              <a:t>   (1)劳动者患病或者非因工负伤，在</a:t>
            </a:r>
            <a:r>
              <a:rPr kumimoji="0" lang="zh-CN" altLang="en-US" sz="1800" b="0" i="0" u="none" strike="noStrike" kern="1200" cap="none" spc="0" normalizeH="0" baseline="0" noProof="1" dirty="0">
                <a:solidFill>
                  <a:schemeClr val="tx1"/>
                </a:solidFill>
                <a:latin typeface="+mn-lt"/>
                <a:ea typeface="+mn-ea"/>
                <a:cs typeface="+mn-cs"/>
              </a:rPr>
              <a:t>规定的医疗期满</a:t>
            </a:r>
            <a:r>
              <a:rPr kumimoji="0" lang="zh-CN" altLang="en-US" sz="1800" b="0" i="0" u="none" strike="noStrike" kern="1200" cap="none" spc="0" normalizeH="0" baseline="0" noProof="1" dirty="0">
                <a:solidFill>
                  <a:schemeClr val="tx1"/>
                </a:solidFill>
                <a:latin typeface="+mn-lt"/>
                <a:ea typeface="+mn-ea"/>
                <a:cs typeface="+mn-cs"/>
              </a:rPr>
              <a:t>后不能从事原工作，也不能从事由用人单位另行安排的工作的；</a:t>
            </a:r>
            <a:endParaRPr kumimoji="0" lang="zh-CN" altLang="en-US" sz="18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1800" b="0" i="0" u="none" strike="noStrike" kern="1200" cap="none" spc="0" normalizeH="0" baseline="0" noProof="1" dirty="0">
                <a:solidFill>
                  <a:schemeClr val="tx1"/>
                </a:solidFill>
                <a:latin typeface="+mn-lt"/>
                <a:ea typeface="+mn-ea"/>
                <a:cs typeface="+mn-cs"/>
              </a:rPr>
              <a:t>   (2)劳动者不能胜任工作的，经过培训或者调整岗位，仍不能胜任工作的；</a:t>
            </a:r>
            <a:endParaRPr kumimoji="0" lang="zh-CN" altLang="en-US" sz="18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1800" b="0" i="0" u="none" strike="noStrike" kern="1200" cap="none" spc="0" normalizeH="0" baseline="0" noProof="1" dirty="0">
                <a:solidFill>
                  <a:schemeClr val="tx1"/>
                </a:solidFill>
                <a:latin typeface="+mn-lt"/>
                <a:ea typeface="+mn-ea"/>
                <a:cs typeface="+mn-cs"/>
              </a:rPr>
              <a:t>   (3)劳动合同订立时所依据的客观情况发生重大变化，致使劳动合同无法履行，经用人单位与劳动者协商，未能就变更劳动合同内容达成协议的。</a:t>
            </a:r>
            <a:endParaRPr kumimoji="0" lang="zh-CN" altLang="en-US" sz="1800" b="0" i="0" u="none" strike="noStrike" kern="1200" cap="none" spc="0" normalizeH="0" baseline="0" noProof="1" dirty="0">
              <a:solidFill>
                <a:schemeClr val="tx1"/>
              </a:solidFill>
              <a:latin typeface="+mn-lt"/>
              <a:ea typeface="+mn-ea"/>
              <a:cs typeface="+mn-cs"/>
            </a:endParaRPr>
          </a:p>
        </p:txBody>
      </p:sp>
      <p:sp>
        <p:nvSpPr>
          <p:cNvPr id="94211" name="灯片编号占位符 1"/>
          <p:cNvSpPr>
            <a:spLocks noGrp="1"/>
          </p:cNvSpPr>
          <p:nvPr>
            <p:ph type="sldNum" sz="quarter" idx="12"/>
          </p:nvPr>
        </p:nvSpPr>
        <p:spPr>
          <a:noFill/>
          <a:ln>
            <a:noFill/>
          </a:ln>
        </p:spPr>
        <p:txBody>
          <a:bodyPr lIns="90000" tIns="46800" rIns="90000" bIns="4680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a:fld id="{9A0DB2DC-4C9A-4742-B13C-FB6460FD3503}" type="slidenum">
              <a:rPr lang="zh-CN" altLang="en-US" sz="900">
                <a:solidFill>
                  <a:srgbClr val="7F7F7F"/>
                </a:solidFill>
              </a:rPr>
            </a:fld>
            <a:endParaRPr lang="zh-CN" altLang="en-US" sz="900">
              <a:solidFill>
                <a:srgbClr val="7F7F7F"/>
              </a:solidFill>
            </a:endParaRPr>
          </a:p>
        </p:txBody>
      </p:sp>
    </p:spTree>
    <p:custDataLst>
      <p:tags r:id="rId3"/>
    </p:custData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custDataLst>
              <p:tags r:id="rId1"/>
            </p:custDataLst>
          </p:nvPr>
        </p:nvSpPr>
        <p:spPr>
          <a:xfrm>
            <a:off x="628650" y="787400"/>
            <a:ext cx="7886700" cy="833438"/>
          </a:xfrm>
        </p:spPr>
        <p:txBody>
          <a:bodyPr vert="horz" wrap="square" lIns="68580" tIns="34290" rIns="68580" bIns="34290" rtlCol="0" anchor="ctr">
            <a:normAutofit fontScale="90000"/>
          </a:bodyPr>
          <a:lstStyle/>
          <a:p>
            <a:pPr marL="0" marR="0" indent="0" algn="l" defTabSz="685165" rtl="0" eaLnBrk="1" fontAlgn="auto" latinLnBrk="0" hangingPunct="1">
              <a:lnSpc>
                <a:spcPct val="90000"/>
              </a:lnSpc>
              <a:spcBef>
                <a:spcPct val="0"/>
              </a:spcBef>
              <a:spcAft>
                <a:spcPct val="0"/>
              </a:spcAft>
              <a:buClrTx/>
              <a:buSzTx/>
              <a:buFontTx/>
              <a:buNone/>
            </a:pPr>
            <a:r>
              <a:rPr kumimoji="0" lang="zh-CN" altLang="en-US" sz="3200" b="0" i="0" u="none" strike="noStrike" kern="1200" cap="none" spc="0" normalizeH="0" baseline="0" noProof="1" dirty="0">
                <a:solidFill>
                  <a:schemeClr val="tx1"/>
                </a:solidFill>
                <a:latin typeface="+mj-lt"/>
                <a:ea typeface="+mj-ea"/>
                <a:cs typeface="+mj-cs"/>
                <a:sym typeface="+mn-ea"/>
              </a:rPr>
              <a:t>非过错性解除劳动合同</a:t>
            </a:r>
            <a:br>
              <a:rPr lang="zh-CN" altLang="en-US" dirty="0">
                <a:solidFill>
                  <a:schemeClr val="tx1"/>
                </a:solidFill>
              </a:rPr>
            </a:br>
            <a:endParaRPr kumimoji="0" lang="zh-CN" altLang="en-US" sz="3200" b="0" i="0" u="none" strike="noStrike" kern="1200" cap="none" spc="0" normalizeH="0" baseline="0" noProof="1" dirty="0">
              <a:solidFill>
                <a:schemeClr val="tx1"/>
              </a:solidFill>
              <a:latin typeface="+mj-lt"/>
              <a:ea typeface="+mj-ea"/>
              <a:cs typeface="+mj-cs"/>
            </a:endParaRPr>
          </a:p>
        </p:txBody>
      </p:sp>
      <p:sp>
        <p:nvSpPr>
          <p:cNvPr id="3" name="内容占位符 2"/>
          <p:cNvSpPr>
            <a:spLocks noGrp="1"/>
          </p:cNvSpPr>
          <p:nvPr>
            <p:ph idx="1"/>
            <p:custDataLst>
              <p:tags r:id="rId2"/>
            </p:custDataLst>
          </p:nvPr>
        </p:nvSpPr>
        <p:spPr>
          <a:xfrm>
            <a:off x="628650" y="1350963"/>
            <a:ext cx="7886700" cy="4325938"/>
          </a:xfrm>
        </p:spPr>
        <p:txBody>
          <a:bodyPr>
            <a:noAutofit/>
          </a:bodyPr>
          <a:lstStyle/>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20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二、实务操作注意事项：</a:t>
            </a:r>
            <a:r>
              <a:rPr kumimoji="0" lang="en-US" altLang="zh-CN" sz="20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 </a:t>
            </a:r>
            <a:endParaRPr kumimoji="0" lang="en-US" altLang="zh-CN" sz="20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1800" b="0" i="0" u="none" strike="noStrike" kern="1200" cap="none" spc="0" normalizeH="0" baseline="0" noProof="1" dirty="0">
                <a:solidFill>
                  <a:schemeClr val="tx1"/>
                </a:solidFill>
                <a:latin typeface="+mn-lt"/>
                <a:ea typeface="+mn-ea"/>
                <a:cs typeface="+mn-cs"/>
              </a:rPr>
              <a:t>     (1)</a:t>
            </a:r>
            <a:r>
              <a:rPr kumimoji="0" lang="zh-CN" altLang="en-US" sz="1800" b="0" i="0" u="none" strike="noStrike" kern="1200" cap="none" spc="0" normalizeH="0" baseline="0" noProof="1" dirty="0">
                <a:solidFill>
                  <a:schemeClr val="tx1"/>
                </a:solidFill>
                <a:effectLst>
                  <a:outerShdw blurRad="38100" dist="19050" dir="2700000" algn="tl" rotWithShape="0">
                    <a:schemeClr val="dk1">
                      <a:alpha val="40000"/>
                    </a:schemeClr>
                  </a:outerShdw>
                </a:effectLst>
                <a:latin typeface="+mn-lt"/>
                <a:ea typeface="+mn-ea"/>
                <a:cs typeface="+mn-cs"/>
              </a:rPr>
              <a:t>对于医疗期届满或不能胜任工作的员工</a:t>
            </a:r>
            <a:r>
              <a:rPr kumimoji="0" lang="zh-CN" altLang="en-US" sz="1800" b="0" i="0" u="none" strike="noStrike" kern="1200" cap="none" spc="0" normalizeH="0" baseline="0" noProof="1" dirty="0">
                <a:solidFill>
                  <a:schemeClr val="tx1"/>
                </a:solidFill>
                <a:latin typeface="+mn-lt"/>
                <a:ea typeface="+mn-ea"/>
                <a:cs typeface="+mn-cs"/>
              </a:rPr>
              <a:t>，仅凭一次不胜任工作或不能从事原工作的结论，是不能解除劳动合同的，应当安排</a:t>
            </a:r>
            <a:r>
              <a:rPr kumimoji="0" lang="zh-CN" altLang="en-US" sz="18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调岗或培训</a:t>
            </a:r>
            <a:r>
              <a:rPr kumimoji="0" lang="zh-CN" altLang="en-US" sz="1800" b="0" i="0" u="none" strike="noStrike" kern="1200" cap="none" spc="0" normalizeH="0" baseline="0" noProof="1" dirty="0">
                <a:solidFill>
                  <a:schemeClr val="tx1"/>
                </a:solidFill>
                <a:latin typeface="+mn-lt"/>
                <a:ea typeface="+mn-ea"/>
                <a:cs typeface="+mn-cs"/>
              </a:rPr>
              <a:t>，对同一员工应至少作出</a:t>
            </a:r>
            <a:r>
              <a:rPr kumimoji="0" lang="zh-CN" altLang="en-US" sz="18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两次</a:t>
            </a:r>
            <a:r>
              <a:rPr kumimoji="0" lang="zh-CN" altLang="en-US" sz="1800" b="0" i="0" u="none" strike="noStrike" kern="1200" cap="none" spc="0" normalizeH="0" baseline="0" noProof="1" dirty="0">
                <a:solidFill>
                  <a:schemeClr val="tx1"/>
                </a:solidFill>
                <a:latin typeface="+mn-lt"/>
                <a:ea typeface="+mn-ea"/>
                <a:cs typeface="+mn-cs"/>
              </a:rPr>
              <a:t>不胜任工作的结论，才能解除劳动合同。</a:t>
            </a:r>
            <a:endParaRPr kumimoji="0" lang="zh-CN" altLang="en-US" sz="18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1800" b="0" i="0" u="none" strike="noStrike" kern="1200" cap="none" spc="0" normalizeH="0" baseline="0" noProof="1" dirty="0">
                <a:solidFill>
                  <a:schemeClr val="tx1"/>
                </a:solidFill>
                <a:latin typeface="+mn-lt"/>
                <a:ea typeface="+mn-ea"/>
                <a:cs typeface="+mn-cs"/>
              </a:rPr>
              <a:t>     (2)对于医疗期届满或不能胜任工作的员工，企业</a:t>
            </a:r>
            <a:r>
              <a:rPr kumimoji="0" lang="zh-CN" altLang="en-US" sz="18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可以单方调岗</a:t>
            </a:r>
            <a:r>
              <a:rPr kumimoji="0" lang="zh-CN" altLang="en-US" sz="1800" b="0" i="0" u="none" strike="noStrike" kern="1200" cap="none" spc="0" normalizeH="0" baseline="0" noProof="1" dirty="0">
                <a:solidFill>
                  <a:schemeClr val="tx1"/>
                </a:solidFill>
                <a:latin typeface="+mn-lt"/>
                <a:ea typeface="+mn-ea"/>
                <a:cs typeface="+mn-cs"/>
              </a:rPr>
              <a:t>，而无须与劳动者协商一致。但调岗的</a:t>
            </a:r>
            <a:r>
              <a:rPr kumimoji="0" lang="zh-CN" altLang="en-US" sz="18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理由必须合理</a:t>
            </a:r>
            <a:r>
              <a:rPr kumimoji="0" lang="zh-CN" altLang="en-US" sz="1800" b="0" i="0" u="none" strike="noStrike" kern="1200" cap="none" spc="0" normalizeH="0" baseline="0" noProof="1" dirty="0">
                <a:solidFill>
                  <a:schemeClr val="tx1"/>
                </a:solidFill>
                <a:latin typeface="+mn-lt"/>
                <a:ea typeface="+mn-ea"/>
                <a:cs typeface="+mn-cs"/>
              </a:rPr>
              <a:t>，调整后的岗位</a:t>
            </a:r>
            <a:r>
              <a:rPr kumimoji="0" lang="zh-CN" altLang="en-US" sz="18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不应比原岗位的劳动强度或绩效标准更高</a:t>
            </a:r>
            <a:r>
              <a:rPr kumimoji="0" lang="zh-CN" altLang="en-US" sz="1800" b="0" i="0" u="none" strike="noStrike" kern="1200" cap="none" spc="0" normalizeH="0" baseline="0" noProof="1" dirty="0">
                <a:solidFill>
                  <a:schemeClr val="tx1"/>
                </a:solidFill>
                <a:latin typeface="+mn-lt"/>
                <a:ea typeface="+mn-ea"/>
                <a:cs typeface="+mn-cs"/>
              </a:rPr>
              <a:t>。</a:t>
            </a:r>
            <a:endParaRPr kumimoji="0" lang="zh-CN" altLang="en-US" sz="18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1800" b="0" i="0" u="none" strike="noStrike" kern="1200" cap="none" spc="0" normalizeH="0" baseline="0" noProof="1" dirty="0">
                <a:solidFill>
                  <a:schemeClr val="tx1"/>
                </a:solidFill>
                <a:latin typeface="+mn-lt"/>
                <a:ea typeface="+mn-ea"/>
                <a:cs typeface="+mn-cs"/>
              </a:rPr>
              <a:t>    (3)对客观情况发生重大变化导致的劳动合同解除，需要同时具备</a:t>
            </a:r>
            <a:r>
              <a:rPr kumimoji="0" lang="zh-CN" altLang="en-US" sz="18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3个构成要件</a:t>
            </a:r>
            <a:r>
              <a:rPr kumimoji="0" lang="zh-CN" altLang="en-US" sz="1800" b="0" i="0" u="none" strike="noStrike" kern="1200" cap="none" spc="0" normalizeH="0" baseline="0" noProof="1" dirty="0">
                <a:solidFill>
                  <a:schemeClr val="tx1"/>
                </a:solidFill>
                <a:latin typeface="+mn-lt"/>
                <a:ea typeface="+mn-ea"/>
                <a:cs typeface="+mn-cs"/>
              </a:rPr>
              <a:t>：（一）劳动合同订立时所依据的客观情况发生重大变化；（二）该重大变化致使原劳动合同无法继续履行；（三）经用人单位与劳动者协商，未能就变更劳动合同内容达成协议。</a:t>
            </a:r>
            <a:endParaRPr kumimoji="0" lang="zh-CN" altLang="en-US" sz="1800" b="0" i="0" u="none" strike="noStrike" kern="1200" cap="none" spc="0" normalizeH="0" baseline="0" noProof="1" dirty="0">
              <a:solidFill>
                <a:schemeClr val="tx1"/>
              </a:solidFill>
              <a:latin typeface="+mn-lt"/>
              <a:ea typeface="+mn-ea"/>
              <a:cs typeface="+mn-cs"/>
            </a:endParaRPr>
          </a:p>
        </p:txBody>
      </p:sp>
      <p:sp>
        <p:nvSpPr>
          <p:cNvPr id="96259" name="灯片编号占位符 3"/>
          <p:cNvSpPr>
            <a:spLocks noGrp="1"/>
          </p:cNvSpPr>
          <p:nvPr>
            <p:ph type="sldNum" sz="quarter" idx="12"/>
          </p:nvPr>
        </p:nvSpPr>
        <p:spPr>
          <a:noFill/>
          <a:ln>
            <a:noFill/>
          </a:ln>
        </p:spPr>
        <p:txBody>
          <a:bodyPr lIns="90000" tIns="46800" rIns="90000" bIns="4680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a:fld id="{9A0DB2DC-4C9A-4742-B13C-FB6460FD3503}" type="slidenum">
              <a:rPr lang="zh-CN" altLang="en-US" sz="900">
                <a:solidFill>
                  <a:srgbClr val="7F7F7F"/>
                </a:solidFill>
              </a:rPr>
            </a:fld>
            <a:endParaRPr lang="zh-CN" altLang="en-US" sz="900">
              <a:solidFill>
                <a:srgbClr val="7F7F7F"/>
              </a:solidFill>
            </a:endParaRPr>
          </a:p>
        </p:txBody>
      </p:sp>
    </p:spTree>
    <p:custDataLst>
      <p:tags r:id="rId3"/>
    </p:custData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8305" name="标题 1"/>
          <p:cNvSpPr>
            <a:spLocks noGrp="1"/>
          </p:cNvSpPr>
          <p:nvPr>
            <p:ph type="title"/>
            <p:custDataLst>
              <p:tags r:id="rId1"/>
            </p:custDataLst>
          </p:nvPr>
        </p:nvSpPr>
        <p:spPr>
          <a:ln/>
        </p:spPr>
        <p:txBody>
          <a:bodyPr vert="horz" wrap="square" lIns="68580" tIns="34290" rIns="68580" bIns="34290" anchor="ctr"/>
          <a:p>
            <a:r>
              <a:rPr lang="zh-CN" altLang="en-US" dirty="0"/>
              <a:t>经济性裁员解除劳动合同</a:t>
            </a:r>
            <a:endParaRPr lang="zh-CN" altLang="en-US" dirty="0"/>
          </a:p>
        </p:txBody>
      </p:sp>
      <p:sp>
        <p:nvSpPr>
          <p:cNvPr id="3" name="内容占位符 2"/>
          <p:cNvSpPr>
            <a:spLocks noGrp="1"/>
          </p:cNvSpPr>
          <p:nvPr>
            <p:ph idx="1"/>
            <p:custDataLst>
              <p:tags r:id="rId2"/>
            </p:custDataLst>
          </p:nvPr>
        </p:nvSpPr>
        <p:spPr>
          <a:xfrm>
            <a:off x="628650" y="1366838"/>
            <a:ext cx="7886700" cy="4691063"/>
          </a:xfrm>
        </p:spPr>
        <p:txBody>
          <a:bodyPr>
            <a:normAutofit fontScale="90000" lnSpcReduction="10000"/>
          </a:bodyPr>
          <a:lstStyle/>
          <a:p>
            <a:pPr marL="171450" marR="0" indent="-171450" algn="just" defTabSz="685165" rtl="0" eaLnBrk="1" fontAlgn="auto" latinLnBrk="0" hangingPunct="1">
              <a:lnSpc>
                <a:spcPct val="120000"/>
              </a:lnSpc>
              <a:spcBef>
                <a:spcPts val="750"/>
              </a:spcBef>
              <a:spcAft>
                <a:spcPct val="0"/>
              </a:spcAft>
              <a:buClrTx/>
              <a:buSzTx/>
              <a:buFont typeface="Arial" panose="020B0604020202020204" pitchFamily="34" charset="0"/>
              <a:buChar char="•"/>
            </a:pPr>
            <a:r>
              <a:rPr kumimoji="0" lang="en-US" altLang="zh-CN" sz="1500" b="0" i="0" u="none" strike="noStrike" kern="1200" cap="none" spc="0" normalizeH="0" baseline="0" noProof="1" dirty="0">
                <a:solidFill>
                  <a:schemeClr val="tx1"/>
                </a:solidFill>
                <a:latin typeface="+mn-lt"/>
                <a:ea typeface="+mn-ea"/>
                <a:cs typeface="+mn-cs"/>
              </a:rPr>
              <a:t>   </a:t>
            </a:r>
            <a:r>
              <a:rPr kumimoji="0" lang="en-US" altLang="zh-CN" sz="1600" b="0" i="0" u="none" strike="noStrike" kern="1200" cap="none" spc="0" normalizeH="0" baseline="0" noProof="1" dirty="0">
                <a:solidFill>
                  <a:schemeClr val="tx1"/>
                </a:solidFill>
                <a:latin typeface="+mn-lt"/>
                <a:ea typeface="+mn-ea"/>
                <a:cs typeface="+mn-cs"/>
              </a:rPr>
              <a:t>  </a:t>
            </a:r>
            <a:r>
              <a:rPr kumimoji="0" lang="zh-CN" altLang="en-US" sz="1800" b="0" i="0" u="none" strike="noStrike" kern="1200" cap="none" spc="0" normalizeH="0" baseline="0" noProof="1" dirty="0">
                <a:solidFill>
                  <a:schemeClr val="tx1"/>
                </a:solidFill>
                <a:latin typeface="+mn-lt"/>
                <a:ea typeface="+mn-ea"/>
                <a:cs typeface="+mn-cs"/>
              </a:rPr>
              <a:t>所谓经济性裁员，是指用人单位在濒临破产进行法定整顿期间或生产经营状况发生严重困难等情况下，为改善生产经营状况而裁减成批人员的制度。</a:t>
            </a:r>
            <a:endParaRPr kumimoji="0" lang="zh-CN" altLang="en-US" sz="1800" b="0" i="0" u="none" strike="noStrike" kern="1200" cap="none" spc="0" normalizeH="0" baseline="0" noProof="1" dirty="0">
              <a:solidFill>
                <a:schemeClr val="tx1"/>
              </a:solidFill>
              <a:latin typeface="+mn-lt"/>
              <a:ea typeface="+mn-ea"/>
              <a:cs typeface="+mn-cs"/>
            </a:endParaRPr>
          </a:p>
          <a:p>
            <a:pPr marL="171450" marR="0" indent="-171450" algn="just" defTabSz="685165" rtl="0" eaLnBrk="1" fontAlgn="auto" latinLnBrk="0" hangingPunct="1">
              <a:lnSpc>
                <a:spcPct val="120000"/>
              </a:lnSpc>
              <a:spcBef>
                <a:spcPts val="750"/>
              </a:spcBef>
              <a:spcAft>
                <a:spcPct val="0"/>
              </a:spcAft>
              <a:buClrTx/>
              <a:buSzTx/>
              <a:buFont typeface="Arial" panose="020B0604020202020204" pitchFamily="34" charset="0"/>
              <a:buChar char="•"/>
            </a:pPr>
            <a:r>
              <a:rPr kumimoji="0" lang="zh-CN" altLang="en-US" sz="20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一、适用情形</a:t>
            </a:r>
            <a:endParaRPr kumimoji="0" lang="zh-CN" altLang="en-US" sz="20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1800" b="0" i="0" u="none" strike="noStrike" kern="1200" cap="none" spc="0" normalizeH="0" baseline="0" noProof="1" dirty="0">
                <a:solidFill>
                  <a:schemeClr val="tx1"/>
                </a:solidFill>
                <a:latin typeface="+mn-lt"/>
                <a:ea typeface="+mn-ea"/>
                <a:cs typeface="+mn-cs"/>
              </a:rPr>
              <a:t>   (1)依照企业破产法规定进行重整的；</a:t>
            </a:r>
            <a:endParaRPr kumimoji="0" lang="zh-CN" altLang="en-US" sz="18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1800" b="0" i="0" u="none" strike="noStrike" kern="1200" cap="none" spc="0" normalizeH="0" baseline="0" noProof="1" dirty="0">
                <a:solidFill>
                  <a:schemeClr val="tx1"/>
                </a:solidFill>
                <a:latin typeface="+mn-lt"/>
                <a:ea typeface="+mn-ea"/>
                <a:cs typeface="+mn-cs"/>
              </a:rPr>
              <a:t>   (2)生产经营发生严重困难的；</a:t>
            </a:r>
            <a:endParaRPr kumimoji="0" lang="zh-CN" altLang="en-US" sz="18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1800" b="0" i="0" u="none" strike="noStrike" kern="1200" cap="none" spc="0" normalizeH="0" baseline="0" noProof="1" dirty="0">
                <a:solidFill>
                  <a:schemeClr val="tx1"/>
                </a:solidFill>
                <a:latin typeface="+mn-lt"/>
                <a:ea typeface="+mn-ea"/>
                <a:cs typeface="+mn-cs"/>
              </a:rPr>
              <a:t>  (3)企业转产、重大技术革新或者经营方式调整，经变更劳动合同后，仍需裁减人员的；</a:t>
            </a:r>
            <a:endParaRPr kumimoji="0" lang="zh-CN" altLang="en-US" sz="18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1800" b="0" i="0" u="none" strike="noStrike" kern="1200" cap="none" spc="0" normalizeH="0" baseline="0" noProof="1" dirty="0">
                <a:solidFill>
                  <a:schemeClr val="tx1"/>
                </a:solidFill>
                <a:latin typeface="+mn-lt"/>
                <a:ea typeface="+mn-ea"/>
                <a:cs typeface="+mn-cs"/>
              </a:rPr>
              <a:t>   (4)其他因劳动合同订立时所依据的客观经济情况发生重大变化，致使劳动合同无法履行的。</a:t>
            </a:r>
            <a:endParaRPr kumimoji="0" lang="zh-CN" altLang="en-US" sz="1800" b="0" i="0" u="none" strike="noStrike" kern="1200" cap="none" spc="0" normalizeH="0" baseline="0" noProof="1" dirty="0">
              <a:solidFill>
                <a:schemeClr val="tx1"/>
              </a:solidFill>
              <a:latin typeface="+mn-lt"/>
              <a:ea typeface="+mn-ea"/>
              <a:cs typeface="+mn-cs"/>
            </a:endParaRPr>
          </a:p>
          <a:p>
            <a:pPr marL="171450" marR="0" indent="-171450" algn="just" defTabSz="685165" rtl="0" eaLnBrk="1" fontAlgn="auto" latinLnBrk="0" hangingPunct="1">
              <a:lnSpc>
                <a:spcPct val="120000"/>
              </a:lnSpc>
              <a:spcBef>
                <a:spcPts val="750"/>
              </a:spcBef>
              <a:spcAft>
                <a:spcPct val="0"/>
              </a:spcAft>
              <a:buClrTx/>
              <a:buSzTx/>
              <a:buFont typeface="Arial" panose="020B0604020202020204" pitchFamily="34" charset="0"/>
              <a:buChar char="•"/>
            </a:pPr>
            <a:r>
              <a:rPr kumimoji="0" lang="zh-CN" altLang="en-US" sz="20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二、人数要求</a:t>
            </a:r>
            <a:endParaRPr kumimoji="0" lang="zh-CN" altLang="en-US" sz="20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1800" b="0" i="0" u="none" strike="noStrike" kern="1200" cap="none" spc="0" normalizeH="0" baseline="0" noProof="1" dirty="0">
                <a:solidFill>
                  <a:schemeClr val="tx1"/>
                </a:solidFill>
                <a:latin typeface="+mn-lt"/>
                <a:ea typeface="+mn-ea"/>
                <a:cs typeface="+mn-cs"/>
              </a:rPr>
              <a:t>       经济性裁员，属于非过错性解除劳动合同，但它与一般非过错性解除劳动合同最大的区别在于，经济性裁员属于劳动合同的成批量解除，因此，必须满足一定的人数限制，即需要</a:t>
            </a:r>
            <a:r>
              <a:rPr kumimoji="0" lang="zh-CN" altLang="en-US" sz="18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裁减人员20人以上或者裁减不足20人但占企业职工总数10%以上的</a:t>
            </a:r>
            <a:r>
              <a:rPr kumimoji="0" lang="zh-CN" altLang="en-US" sz="1800" b="0" i="0" u="none" strike="noStrike" kern="1200" cap="none" spc="0" normalizeH="0" baseline="0" noProof="1" dirty="0">
                <a:solidFill>
                  <a:schemeClr val="tx1"/>
                </a:solidFill>
                <a:latin typeface="+mn-lt"/>
                <a:ea typeface="+mn-ea"/>
                <a:cs typeface="+mn-cs"/>
              </a:rPr>
              <a:t>，才能适用经济性裁员，否则，只能按一般解除劳动合同的方式进行。</a:t>
            </a:r>
            <a:endParaRPr kumimoji="0" lang="zh-CN" altLang="en-US" sz="1800" b="0" i="0" u="none" strike="noStrike" kern="1200" cap="none" spc="0" normalizeH="0" baseline="0" noProof="1" dirty="0">
              <a:solidFill>
                <a:schemeClr val="tx1"/>
              </a:solidFill>
              <a:latin typeface="+mn-lt"/>
              <a:ea typeface="+mn-ea"/>
              <a:cs typeface="+mn-cs"/>
            </a:endParaRPr>
          </a:p>
        </p:txBody>
      </p:sp>
      <p:sp>
        <p:nvSpPr>
          <p:cNvPr id="98307" name="灯片编号占位符 1"/>
          <p:cNvSpPr>
            <a:spLocks noGrp="1"/>
          </p:cNvSpPr>
          <p:nvPr>
            <p:ph type="sldNum" sz="quarter" idx="12"/>
          </p:nvPr>
        </p:nvSpPr>
        <p:spPr>
          <a:noFill/>
          <a:ln>
            <a:noFill/>
          </a:ln>
        </p:spPr>
        <p:txBody>
          <a:bodyPr lIns="90000" tIns="46800" rIns="90000" bIns="4680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a:fld id="{9A0DB2DC-4C9A-4742-B13C-FB6460FD3503}" type="slidenum">
              <a:rPr lang="zh-CN" altLang="en-US" sz="900">
                <a:solidFill>
                  <a:srgbClr val="7F7F7F"/>
                </a:solidFill>
              </a:rPr>
            </a:fld>
            <a:endParaRPr lang="zh-CN" altLang="en-US" sz="900">
              <a:solidFill>
                <a:srgbClr val="7F7F7F"/>
              </a:solidFill>
            </a:endParaRPr>
          </a:p>
        </p:txBody>
      </p:sp>
    </p:spTree>
    <p:custDataLst>
      <p:tags r:id="rId3"/>
    </p:custData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353" name="标题 1"/>
          <p:cNvSpPr>
            <a:spLocks noGrp="1"/>
          </p:cNvSpPr>
          <p:nvPr>
            <p:ph type="title"/>
            <p:custDataLst>
              <p:tags r:id="rId1"/>
            </p:custDataLst>
          </p:nvPr>
        </p:nvSpPr>
        <p:spPr>
          <a:ln/>
        </p:spPr>
        <p:txBody>
          <a:bodyPr vert="horz" wrap="square" lIns="68580" tIns="34290" rIns="68580" bIns="34290" anchor="ctr"/>
          <a:p>
            <a:r>
              <a:rPr lang="zh-CN" altLang="en-US" dirty="0"/>
              <a:t>违法解除劳动合同的后果</a:t>
            </a:r>
            <a:endParaRPr lang="zh-CN" altLang="en-US" dirty="0"/>
          </a:p>
        </p:txBody>
      </p:sp>
      <p:sp>
        <p:nvSpPr>
          <p:cNvPr id="53250" name="内容占位符 2"/>
          <p:cNvSpPr>
            <a:spLocks noGrp="1"/>
          </p:cNvSpPr>
          <p:nvPr>
            <p:ph idx="1"/>
            <p:custDataLst>
              <p:tags r:id="rId2"/>
            </p:custDataLst>
          </p:nvPr>
        </p:nvSpPr>
        <p:spPr>
          <a:xfrm>
            <a:off x="698500" y="1335088"/>
            <a:ext cx="7886700" cy="5480050"/>
          </a:xfrm>
        </p:spPr>
        <p:txBody>
          <a:bodyPr vert="horz" lIns="90000" tIns="46800" rIns="90000" bIns="46800" anchor="t"/>
          <a:p>
            <a:pPr marL="17145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en-US" altLang="zh-CN" sz="2000" b="0" i="0" u="none" strike="noStrike" kern="1200" cap="none" spc="0" normalizeH="0" baseline="0" noProof="1" dirty="0">
                <a:solidFill>
                  <a:schemeClr val="tx1"/>
                </a:solidFill>
                <a:latin typeface="+mn-lt"/>
                <a:ea typeface="+mn-ea"/>
                <a:cs typeface="+mn-cs"/>
              </a:rPr>
              <a:t>    </a:t>
            </a:r>
            <a:r>
              <a:rPr kumimoji="0" lang="en-US" altLang="zh-CN" sz="2200" b="0" i="0" u="none" strike="noStrike" kern="1200" cap="none" spc="0" normalizeH="0" baseline="0" noProof="1" dirty="0">
                <a:solidFill>
                  <a:schemeClr val="tx1"/>
                </a:solidFill>
                <a:latin typeface="+mn-lt"/>
                <a:ea typeface="+mn-ea"/>
                <a:cs typeface="+mn-cs"/>
              </a:rPr>
              <a:t> </a:t>
            </a:r>
            <a:r>
              <a:rPr kumimoji="0" lang="zh-CN" altLang="en-US" sz="2000" b="0" i="0" u="none" strike="noStrike" kern="1200" cap="none" spc="0" normalizeH="0" baseline="0" noProof="1" dirty="0">
                <a:solidFill>
                  <a:schemeClr val="tx1"/>
                </a:solidFill>
                <a:latin typeface="+mn-lt"/>
                <a:ea typeface="+mn-ea"/>
                <a:cs typeface="+mn-cs"/>
              </a:rPr>
              <a:t>用人单位单方解除劳动合同时，既要</a:t>
            </a:r>
            <a:r>
              <a:rPr kumimoji="0" lang="zh-CN" altLang="en-US" sz="20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满足法定条件</a:t>
            </a:r>
            <a:r>
              <a:rPr kumimoji="0" lang="zh-CN" altLang="en-US" sz="2000" b="0" i="0" u="none" strike="noStrike" kern="1200" cap="none" spc="0" normalizeH="0" baseline="0" noProof="1" dirty="0">
                <a:solidFill>
                  <a:schemeClr val="tx1"/>
                </a:solidFill>
                <a:latin typeface="+mn-lt"/>
                <a:ea typeface="+mn-ea"/>
                <a:cs typeface="+mn-cs"/>
              </a:rPr>
              <a:t>，也要</a:t>
            </a:r>
            <a:r>
              <a:rPr kumimoji="0" lang="zh-CN" altLang="en-US" sz="20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遵守法定程序</a:t>
            </a:r>
            <a:r>
              <a:rPr kumimoji="0" lang="zh-CN" altLang="en-US" sz="2000" b="0" i="0" u="none" strike="noStrike" kern="1200" cap="none" spc="0" normalizeH="0" baseline="0" noProof="1" dirty="0">
                <a:solidFill>
                  <a:schemeClr val="tx1"/>
                </a:solidFill>
                <a:latin typeface="+mn-lt"/>
                <a:ea typeface="+mn-ea"/>
                <a:cs typeface="+mn-cs"/>
              </a:rPr>
              <a:t>，否则，违反任何一项，都会构成违法解除劳动合同。</a:t>
            </a:r>
            <a:endParaRPr kumimoji="0" lang="zh-CN" altLang="en-US" sz="2000" b="0" i="0" u="none" strike="noStrike" kern="1200" cap="none" spc="0" normalizeH="0" baseline="0" noProof="1" dirty="0">
              <a:solidFill>
                <a:schemeClr val="tx1"/>
              </a:solidFill>
              <a:latin typeface="+mn-lt"/>
              <a:ea typeface="+mn-ea"/>
              <a:cs typeface="+mn-cs"/>
            </a:endParaRPr>
          </a:p>
          <a:p>
            <a:pPr marL="17145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2000" b="0" i="0" u="none" strike="noStrike" kern="1200" cap="none" spc="0" normalizeH="0" baseline="0" noProof="1" dirty="0">
                <a:solidFill>
                  <a:schemeClr val="tx1"/>
                </a:solidFill>
                <a:latin typeface="+mn-lt"/>
                <a:ea typeface="+mn-ea"/>
                <a:cs typeface="+mn-cs"/>
              </a:rPr>
              <a:t>     </a:t>
            </a:r>
            <a:endParaRPr kumimoji="0" lang="zh-CN" altLang="en-US" sz="2000" b="0" i="0" u="none" strike="noStrike" kern="1200" cap="none" spc="0" normalizeH="0" baseline="0" noProof="1" dirty="0">
              <a:solidFill>
                <a:schemeClr val="tx1"/>
              </a:solidFill>
              <a:latin typeface="+mn-lt"/>
              <a:ea typeface="+mn-ea"/>
              <a:cs typeface="+mn-cs"/>
            </a:endParaRPr>
          </a:p>
          <a:p>
            <a:pPr marL="17145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2000" b="0" i="0" u="none" strike="noStrike" kern="1200" cap="none" spc="0" normalizeH="0" baseline="0" noProof="1" dirty="0">
                <a:solidFill>
                  <a:schemeClr val="tx1"/>
                </a:solidFill>
                <a:latin typeface="+mn-lt"/>
                <a:ea typeface="+mn-ea"/>
                <a:cs typeface="+mn-cs"/>
              </a:rPr>
              <a:t>     如果用人单位被认定为违法解除劳动合同的，那么</a:t>
            </a:r>
            <a:r>
              <a:rPr kumimoji="0" lang="zh-CN" altLang="en-US" sz="20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由劳动者选择</a:t>
            </a:r>
            <a:r>
              <a:rPr kumimoji="0" lang="zh-CN" altLang="en-US" sz="2000" b="0" i="0" u="none" strike="noStrike" kern="1200" cap="none" spc="0" normalizeH="0" baseline="0" noProof="1" dirty="0">
                <a:solidFill>
                  <a:schemeClr val="tx1"/>
                </a:solidFill>
                <a:effectLst>
                  <a:outerShdw blurRad="38100" dist="19050" dir="2700000" algn="tl" rotWithShape="0">
                    <a:schemeClr val="dk1">
                      <a:alpha val="40000"/>
                    </a:schemeClr>
                  </a:outerShdw>
                </a:effectLst>
                <a:latin typeface="+mn-lt"/>
                <a:ea typeface="+mn-ea"/>
                <a:cs typeface="+mn-cs"/>
              </a:rPr>
              <a:t>劳动关系是否恢复：</a:t>
            </a:r>
            <a:endParaRPr kumimoji="0" lang="zh-CN" altLang="en-US" sz="20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endParaRPr>
          </a:p>
          <a:p>
            <a:pPr marL="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en-US" altLang="zh-CN" sz="2000" b="0" i="0" u="none" strike="noStrike" kern="1200" cap="none" spc="0" normalizeH="0" baseline="0" noProof="1" dirty="0">
                <a:solidFill>
                  <a:schemeClr val="tx1"/>
                </a:solidFill>
                <a:latin typeface="+mn-lt"/>
                <a:ea typeface="+mn-ea"/>
                <a:cs typeface="+mn-cs"/>
              </a:rPr>
              <a:t>     1.</a:t>
            </a:r>
            <a:r>
              <a:rPr kumimoji="0" lang="zh-CN" altLang="en-US" sz="2000" b="0" i="0" u="none" strike="noStrike" kern="1200" cap="none" spc="0" normalizeH="0" baseline="0" noProof="1" dirty="0">
                <a:solidFill>
                  <a:schemeClr val="tx1"/>
                </a:solidFill>
                <a:latin typeface="+mn-lt"/>
                <a:ea typeface="+mn-ea"/>
                <a:cs typeface="+mn-cs"/>
              </a:rPr>
              <a:t>若劳动者要求</a:t>
            </a:r>
            <a:r>
              <a:rPr kumimoji="0" lang="zh-CN" altLang="en-US" sz="20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继续履行</a:t>
            </a:r>
            <a:r>
              <a:rPr kumimoji="0" lang="zh-CN" altLang="en-US" sz="2000" b="0" i="0" u="none" strike="noStrike" kern="1200" cap="none" spc="0" normalizeH="0" baseline="0" noProof="1" dirty="0">
                <a:solidFill>
                  <a:schemeClr val="tx1"/>
                </a:solidFill>
                <a:latin typeface="+mn-lt"/>
                <a:ea typeface="+mn-ea"/>
                <a:cs typeface="+mn-cs"/>
              </a:rPr>
              <a:t>劳动合同的，用人单位应当继续履行；</a:t>
            </a:r>
            <a:endParaRPr kumimoji="0" lang="zh-CN" altLang="en-US" sz="20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2000" b="0" i="0" u="none" strike="noStrike" kern="1200" cap="none" spc="0" normalizeH="0" baseline="0" noProof="1" dirty="0">
                <a:solidFill>
                  <a:schemeClr val="tx1"/>
                </a:solidFill>
                <a:latin typeface="+mn-lt"/>
                <a:ea typeface="+mn-ea"/>
                <a:cs typeface="+mn-cs"/>
              </a:rPr>
              <a:t>     </a:t>
            </a:r>
            <a:r>
              <a:rPr kumimoji="0" lang="en-US" altLang="zh-CN" sz="2000" b="0" i="0" u="none" strike="noStrike" kern="1200" cap="none" spc="0" normalizeH="0" baseline="0" noProof="1" dirty="0">
                <a:solidFill>
                  <a:schemeClr val="tx1"/>
                </a:solidFill>
                <a:latin typeface="+mn-lt"/>
                <a:ea typeface="+mn-ea"/>
                <a:cs typeface="+mn-cs"/>
              </a:rPr>
              <a:t>2.</a:t>
            </a:r>
            <a:r>
              <a:rPr kumimoji="0" lang="zh-CN" altLang="en-US" sz="2000" b="0" i="0" u="none" strike="noStrike" kern="1200" cap="none" spc="0" normalizeH="0" baseline="0" noProof="1" dirty="0">
                <a:solidFill>
                  <a:schemeClr val="tx1"/>
                </a:solidFill>
                <a:latin typeface="+mn-lt"/>
                <a:ea typeface="+mn-ea"/>
                <a:cs typeface="+mn-cs"/>
              </a:rPr>
              <a:t>若劳动者</a:t>
            </a:r>
            <a:r>
              <a:rPr kumimoji="0" lang="zh-CN" altLang="en-US" sz="20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不要求继续履行</a:t>
            </a:r>
            <a:r>
              <a:rPr kumimoji="0" lang="zh-CN" altLang="en-US" sz="2000" b="0" i="0" u="none" strike="noStrike" kern="1200" cap="none" spc="0" normalizeH="0" baseline="0" noProof="1" dirty="0">
                <a:solidFill>
                  <a:schemeClr val="tx1"/>
                </a:solidFill>
                <a:latin typeface="+mn-lt"/>
                <a:ea typeface="+mn-ea"/>
                <a:cs typeface="+mn-cs"/>
              </a:rPr>
              <a:t>劳动合同或者劳动合同已经</a:t>
            </a:r>
            <a:r>
              <a:rPr kumimoji="0" lang="zh-CN" altLang="en-US" sz="20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不能继续履行</a:t>
            </a:r>
            <a:r>
              <a:rPr kumimoji="0" lang="zh-CN" altLang="en-US" sz="2000" b="0" i="0" u="none" strike="noStrike" kern="1200" cap="none" spc="0" normalizeH="0" baseline="0" noProof="1" dirty="0">
                <a:solidFill>
                  <a:schemeClr val="tx1"/>
                </a:solidFill>
                <a:latin typeface="+mn-lt"/>
                <a:ea typeface="+mn-ea"/>
                <a:cs typeface="+mn-cs"/>
              </a:rPr>
              <a:t>的，用人单位应当</a:t>
            </a:r>
            <a:r>
              <a:rPr kumimoji="0" lang="zh-CN" altLang="en-US" sz="20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按经济补偿金的双倍标准</a:t>
            </a:r>
            <a:r>
              <a:rPr kumimoji="0" lang="zh-CN" altLang="en-US" sz="2000" b="1" i="0" u="sng"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支付赔偿金</a:t>
            </a:r>
            <a:r>
              <a:rPr kumimoji="0" lang="zh-CN" altLang="en-US" sz="2000" b="0" i="0" u="none" strike="noStrike" kern="1200" cap="none" spc="0" normalizeH="0" baseline="0" noProof="1" dirty="0">
                <a:solidFill>
                  <a:schemeClr val="tx1"/>
                </a:solidFill>
                <a:latin typeface="+mn-lt"/>
                <a:ea typeface="+mn-ea"/>
                <a:cs typeface="+mn-cs"/>
              </a:rPr>
              <a:t>。</a:t>
            </a:r>
            <a:endParaRPr kumimoji="0" lang="zh-CN" altLang="en-US" sz="2000" b="0" i="0" u="none" strike="noStrike" kern="1200" cap="none" spc="0" normalizeH="0" baseline="0" noProof="1" dirty="0">
              <a:solidFill>
                <a:schemeClr val="tx1"/>
              </a:solidFill>
              <a:latin typeface="+mn-lt"/>
              <a:ea typeface="+mn-ea"/>
              <a:cs typeface="+mn-cs"/>
            </a:endParaRPr>
          </a:p>
        </p:txBody>
      </p:sp>
      <p:sp>
        <p:nvSpPr>
          <p:cNvPr id="100355" name="灯片编号占位符 1"/>
          <p:cNvSpPr>
            <a:spLocks noGrp="1"/>
          </p:cNvSpPr>
          <p:nvPr>
            <p:ph type="sldNum" sz="quarter" idx="12"/>
          </p:nvPr>
        </p:nvSpPr>
        <p:spPr>
          <a:noFill/>
          <a:ln>
            <a:noFill/>
          </a:ln>
        </p:spPr>
        <p:txBody>
          <a:bodyPr lIns="90000" tIns="46800" rIns="90000" bIns="4680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a:fld id="{9A0DB2DC-4C9A-4742-B13C-FB6460FD3503}" type="slidenum">
              <a:rPr lang="zh-CN" altLang="en-US" sz="900">
                <a:solidFill>
                  <a:srgbClr val="7F7F7F"/>
                </a:solidFill>
              </a:rPr>
            </a:fld>
            <a:endParaRPr lang="zh-CN" altLang="en-US" sz="900">
              <a:solidFill>
                <a:srgbClr val="7F7F7F"/>
              </a:solidFill>
            </a:endParaRPr>
          </a:p>
        </p:txBody>
      </p:sp>
    </p:spTree>
    <p:custDataLst>
      <p:tags r:id="rId3"/>
    </p:custData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01" name="标题 1"/>
          <p:cNvSpPr>
            <a:spLocks noGrp="1"/>
          </p:cNvSpPr>
          <p:nvPr>
            <p:ph type="title"/>
            <p:custDataLst>
              <p:tags r:id="rId1"/>
            </p:custDataLst>
          </p:nvPr>
        </p:nvSpPr>
        <p:spPr>
          <a:ln/>
        </p:spPr>
        <p:txBody>
          <a:bodyPr vert="horz" wrap="square" lIns="68580" tIns="34290" rIns="68580" bIns="34290" anchor="ctr"/>
          <a:p>
            <a:r>
              <a:rPr lang="zh-CN" altLang="en-US" dirty="0"/>
              <a:t>五、判断企业内部规章制度合法性的标准</a:t>
            </a:r>
            <a:endParaRPr lang="zh-CN" altLang="en-US" dirty="0"/>
          </a:p>
        </p:txBody>
      </p:sp>
      <p:sp>
        <p:nvSpPr>
          <p:cNvPr id="3" name="内容占位符 2"/>
          <p:cNvSpPr>
            <a:spLocks noGrp="1"/>
          </p:cNvSpPr>
          <p:nvPr>
            <p:ph idx="1"/>
            <p:custDataLst>
              <p:tags r:id="rId2"/>
            </p:custDataLst>
          </p:nvPr>
        </p:nvSpPr>
        <p:spPr>
          <a:xfrm>
            <a:off x="541338" y="1447800"/>
            <a:ext cx="7886700" cy="4814888"/>
          </a:xfrm>
        </p:spPr>
        <p:txBody>
          <a:bodyPr>
            <a:noAutofit/>
          </a:bodyPr>
          <a:lstStyle/>
          <a:p>
            <a:pPr marL="171450" marR="0" indent="-171450" algn="just" defTabSz="685165" rtl="0" eaLnBrk="1" fontAlgn="auto" latinLnBrk="0" hangingPunct="1">
              <a:lnSpc>
                <a:spcPct val="120000"/>
              </a:lnSpc>
              <a:spcBef>
                <a:spcPts val="750"/>
              </a:spcBef>
              <a:spcAft>
                <a:spcPct val="0"/>
              </a:spcAft>
              <a:buClrTx/>
              <a:buSzTx/>
              <a:buFont typeface="Arial" panose="020B0604020202020204" pitchFamily="34" charset="0"/>
              <a:buChar char="•"/>
            </a:pPr>
            <a:r>
              <a:rPr kumimoji="0" lang="en-US" altLang="zh-CN" sz="1800" b="0" i="0" u="none" strike="noStrike" kern="1200" cap="none" spc="0" normalizeH="0" baseline="0" noProof="1" dirty="0">
                <a:solidFill>
                  <a:schemeClr val="tx1"/>
                </a:solidFill>
                <a:latin typeface="+mn-lt"/>
                <a:ea typeface="+mn-ea"/>
                <a:cs typeface="+mn-cs"/>
              </a:rPr>
              <a:t>     </a:t>
            </a:r>
            <a:r>
              <a:rPr kumimoji="0" lang="zh-CN" altLang="en-US" sz="1800" b="0" i="0" u="none" strike="noStrike" kern="1200" cap="none" spc="0" normalizeH="0" baseline="0" noProof="1" dirty="0">
                <a:solidFill>
                  <a:schemeClr val="tx1"/>
                </a:solidFill>
                <a:latin typeface="+mn-lt"/>
                <a:ea typeface="+mn-ea"/>
                <a:cs typeface="+mn-cs"/>
              </a:rPr>
              <a:t>根据《最高人民法院关于审理劳动争议案件适用法律若千问题的解释》的规定，一个企业的规章制度要具有法律效力，能有效地约束员工，应当具备</a:t>
            </a:r>
            <a:r>
              <a:rPr kumimoji="0" lang="zh-CN" altLang="en-US" sz="18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3个条件</a:t>
            </a:r>
            <a:r>
              <a:rPr kumimoji="0" lang="zh-CN" altLang="en-US" sz="1800" b="0" i="0" u="none" strike="noStrike" kern="1200" cap="none" spc="0" normalizeH="0" baseline="0" noProof="1" dirty="0">
                <a:solidFill>
                  <a:schemeClr val="tx1"/>
                </a:solidFill>
                <a:latin typeface="+mn-lt"/>
                <a:ea typeface="+mn-ea"/>
                <a:cs typeface="+mn-cs"/>
              </a:rPr>
              <a:t>：</a:t>
            </a:r>
            <a:endParaRPr kumimoji="0" lang="zh-CN" altLang="en-US" sz="18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1800" b="0" i="0" u="none" strike="noStrike" kern="1200" cap="none" spc="0" normalizeH="0" baseline="0" noProof="1" dirty="0">
                <a:solidFill>
                  <a:schemeClr val="tx1"/>
                </a:solidFill>
                <a:effectLst>
                  <a:outerShdw blurRad="38100" dist="19050" dir="2700000" algn="tl" rotWithShape="0">
                    <a:schemeClr val="dk1">
                      <a:alpha val="40000"/>
                    </a:schemeClr>
                  </a:outerShdw>
                </a:effectLst>
                <a:latin typeface="+mn-lt"/>
                <a:ea typeface="+mn-ea"/>
                <a:cs typeface="+mn-cs"/>
              </a:rPr>
              <a:t>        第一、规章制度的内容应具有合法性；</a:t>
            </a:r>
            <a:endParaRPr kumimoji="0" lang="zh-CN" altLang="en-US" sz="1800" b="0" i="0" u="none" strike="noStrike" kern="1200" cap="none" spc="0" normalizeH="0" baseline="0" noProof="1" dirty="0">
              <a:solidFill>
                <a:schemeClr val="tx1"/>
              </a:solidFill>
              <a:effectLst>
                <a:outerShdw blurRad="38100" dist="19050" dir="2700000" algn="tl" rotWithShape="0">
                  <a:schemeClr val="dk1">
                    <a:alpha val="40000"/>
                  </a:schemeClr>
                </a:outerShdw>
              </a:effectLst>
              <a:latin typeface="+mn-lt"/>
              <a:ea typeface="+mn-ea"/>
              <a:cs typeface="+mn-cs"/>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1800" b="0" i="0" u="none" strike="noStrike" kern="1200" cap="none" spc="0" normalizeH="0" baseline="0" noProof="1" dirty="0">
                <a:solidFill>
                  <a:schemeClr val="tx1"/>
                </a:solidFill>
                <a:effectLst>
                  <a:outerShdw blurRad="38100" dist="19050" dir="2700000" algn="tl" rotWithShape="0">
                    <a:schemeClr val="dk1">
                      <a:alpha val="40000"/>
                    </a:schemeClr>
                  </a:outerShdw>
                </a:effectLst>
                <a:latin typeface="+mn-lt"/>
                <a:ea typeface="+mn-ea"/>
                <a:cs typeface="+mn-cs"/>
              </a:rPr>
              <a:t>        第二、制定和通过应经过民主程序；</a:t>
            </a:r>
            <a:endParaRPr kumimoji="0" lang="zh-CN" altLang="en-US" sz="1800" b="0" i="0" u="none" strike="noStrike" kern="1200" cap="none" spc="0" normalizeH="0" baseline="0" noProof="1" dirty="0">
              <a:solidFill>
                <a:schemeClr val="tx1"/>
              </a:solidFill>
              <a:effectLst>
                <a:outerShdw blurRad="38100" dist="19050" dir="2700000" algn="tl" rotWithShape="0">
                  <a:schemeClr val="dk1">
                    <a:alpha val="40000"/>
                  </a:schemeClr>
                </a:outerShdw>
              </a:effectLst>
              <a:latin typeface="+mn-lt"/>
              <a:ea typeface="+mn-ea"/>
              <a:cs typeface="+mn-cs"/>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1800" b="0" i="0" u="none" strike="noStrike" kern="1200" cap="none" spc="0" normalizeH="0" baseline="0" noProof="1" dirty="0">
                <a:solidFill>
                  <a:schemeClr val="tx1"/>
                </a:solidFill>
                <a:effectLst>
                  <a:outerShdw blurRad="38100" dist="19050" dir="2700000" algn="tl" rotWithShape="0">
                    <a:schemeClr val="dk1">
                      <a:alpha val="40000"/>
                    </a:schemeClr>
                  </a:outerShdw>
                </a:effectLst>
                <a:latin typeface="+mn-lt"/>
                <a:ea typeface="+mn-ea"/>
                <a:cs typeface="+mn-cs"/>
              </a:rPr>
              <a:t>        第三、应向劳动者公示。</a:t>
            </a:r>
            <a:endParaRPr kumimoji="0" lang="zh-CN" altLang="en-US" sz="1800" b="0" i="0" u="none" strike="noStrike" kern="1200" cap="none" spc="0" normalizeH="0" baseline="0" noProof="1" dirty="0">
              <a:solidFill>
                <a:schemeClr val="tx1"/>
              </a:solidFill>
              <a:effectLst>
                <a:outerShdw blurRad="38100" dist="19050" dir="2700000" algn="tl" rotWithShape="0">
                  <a:schemeClr val="dk1">
                    <a:alpha val="40000"/>
                  </a:schemeClr>
                </a:outerShdw>
              </a:effectLst>
              <a:latin typeface="+mn-lt"/>
              <a:ea typeface="+mn-ea"/>
              <a:cs typeface="+mn-cs"/>
            </a:endParaRPr>
          </a:p>
          <a:p>
            <a:pPr marL="171450" marR="0" indent="-171450" algn="just" defTabSz="685165" rtl="0" eaLnBrk="1" fontAlgn="auto" latinLnBrk="0" hangingPunct="1">
              <a:lnSpc>
                <a:spcPct val="120000"/>
              </a:lnSpc>
              <a:spcBef>
                <a:spcPts val="750"/>
              </a:spcBef>
              <a:spcAft>
                <a:spcPct val="0"/>
              </a:spcAft>
              <a:buClrTx/>
              <a:buSzTx/>
              <a:buFont typeface="Arial" panose="020B0604020202020204" pitchFamily="34" charset="0"/>
              <a:buChar char="•"/>
            </a:pPr>
            <a:r>
              <a:rPr kumimoji="0" lang="zh-CN" altLang="en-US" sz="18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     内容合法</a:t>
            </a:r>
            <a:r>
              <a:rPr kumimoji="0" lang="zh-CN" altLang="en-US" sz="1800" b="0" i="0" u="none" strike="noStrike" kern="1200" cap="none" spc="0" normalizeH="0" baseline="0" noProof="1" dirty="0">
                <a:solidFill>
                  <a:schemeClr val="tx1"/>
                </a:solidFill>
                <a:latin typeface="+mn-lt"/>
                <a:ea typeface="+mn-ea"/>
                <a:cs typeface="+mn-cs"/>
              </a:rPr>
              <a:t>是指用人单位的规章制度，其内容符合《劳动法》、《劳动合同法》及相关的法律法规，</a:t>
            </a:r>
            <a:r>
              <a:rPr kumimoji="0" lang="zh-CN" altLang="en-US" sz="18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不能与法律法规相抵触</a:t>
            </a:r>
            <a:r>
              <a:rPr kumimoji="0" lang="zh-CN" altLang="en-US" sz="1800" b="0" i="0" u="none" strike="noStrike" kern="1200" cap="none" spc="0" normalizeH="0" baseline="0" noProof="1" dirty="0">
                <a:solidFill>
                  <a:schemeClr val="tx1"/>
                </a:solidFill>
                <a:latin typeface="+mn-lt"/>
                <a:ea typeface="+mn-ea"/>
                <a:cs typeface="+mn-cs"/>
              </a:rPr>
              <a:t>，如发生抵触，则相</a:t>
            </a:r>
            <a:r>
              <a:rPr kumimoji="0" lang="zh-CN" altLang="en-US" sz="18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抵触的部分是无效的</a:t>
            </a:r>
            <a:r>
              <a:rPr kumimoji="0" lang="zh-CN" altLang="en-US" sz="1800" b="0" i="0" u="none" strike="noStrike" kern="1200" cap="none" spc="0" normalizeH="0" baseline="0" noProof="1" dirty="0">
                <a:solidFill>
                  <a:schemeClr val="tx1"/>
                </a:solidFill>
                <a:latin typeface="+mn-lt"/>
                <a:ea typeface="+mn-ea"/>
                <a:cs typeface="+mn-cs"/>
              </a:rPr>
              <a:t>。企业的规章制度要依法制定，这里的“依法”，应做广义理解，是指依据所有的法律、法规、规章，包括宪法、法律、行政法规、地方法规、行政规章。</a:t>
            </a:r>
            <a:r>
              <a:rPr kumimoji="0" lang="zh-CN" altLang="en-US" sz="1800" b="0" i="0" u="none" strike="noStrike" kern="1200" cap="none" spc="0" normalizeH="0" baseline="0" noProof="1" dirty="0">
                <a:solidFill>
                  <a:schemeClr val="tx1"/>
                </a:solidFill>
                <a:latin typeface="+mn-lt"/>
                <a:ea typeface="+mn-ea"/>
                <a:cs typeface="+mn-cs"/>
                <a:sym typeface="+mn-ea"/>
              </a:rPr>
              <a:t>对于</a:t>
            </a:r>
            <a:r>
              <a:rPr kumimoji="0" lang="zh-CN" altLang="en-US" sz="18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sym typeface="+mn-ea"/>
              </a:rPr>
              <a:t>没有相关法律规定以及法律没有禁止性规定的</a:t>
            </a:r>
            <a:r>
              <a:rPr kumimoji="0" lang="zh-CN" altLang="en-US" sz="1800" b="0" i="0" u="none" strike="noStrike" kern="1200" cap="none" spc="0" normalizeH="0" baseline="0" noProof="1" dirty="0">
                <a:solidFill>
                  <a:schemeClr val="tx1"/>
                </a:solidFill>
                <a:latin typeface="+mn-lt"/>
                <a:ea typeface="+mn-ea"/>
                <a:cs typeface="+mn-cs"/>
                <a:sym typeface="+mn-ea"/>
              </a:rPr>
              <a:t>，用人单位可以依据劳动法律立法的基本精神以及公平合理原则制定相应的规章制度。</a:t>
            </a:r>
            <a:endParaRPr kumimoji="0" lang="zh-CN" altLang="en-US" sz="18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18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   </a:t>
            </a:r>
            <a:endParaRPr kumimoji="0" lang="zh-CN" altLang="en-US" sz="1800" b="0" i="0" u="none" strike="noStrike" kern="1200" cap="none" spc="0" normalizeH="0" baseline="0" noProof="1" dirty="0">
              <a:solidFill>
                <a:schemeClr val="tx1"/>
              </a:solidFill>
              <a:latin typeface="+mn-lt"/>
              <a:ea typeface="+mn-ea"/>
              <a:cs typeface="+mn-cs"/>
            </a:endParaRPr>
          </a:p>
        </p:txBody>
      </p:sp>
      <p:sp>
        <p:nvSpPr>
          <p:cNvPr id="102403" name="灯片编号占位符 1"/>
          <p:cNvSpPr>
            <a:spLocks noGrp="1"/>
          </p:cNvSpPr>
          <p:nvPr>
            <p:ph type="sldNum" sz="quarter" idx="12"/>
          </p:nvPr>
        </p:nvSpPr>
        <p:spPr>
          <a:noFill/>
          <a:ln>
            <a:noFill/>
          </a:ln>
        </p:spPr>
        <p:txBody>
          <a:bodyPr lIns="90000" tIns="46800" rIns="90000" bIns="4680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a:fld id="{9A0DB2DC-4C9A-4742-B13C-FB6460FD3503}" type="slidenum">
              <a:rPr lang="zh-CN" altLang="en-US" sz="900">
                <a:solidFill>
                  <a:srgbClr val="7F7F7F"/>
                </a:solidFill>
              </a:rPr>
            </a:fld>
            <a:endParaRPr lang="zh-CN" altLang="en-US" sz="900">
              <a:solidFill>
                <a:srgbClr val="7F7F7F"/>
              </a:solidFill>
            </a:endParaRPr>
          </a:p>
        </p:txBody>
      </p:sp>
    </p:spTree>
    <p:custDataLst>
      <p:tags r:id="rId3"/>
    </p:custData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04449" name="组合 17"/>
          <p:cNvGrpSpPr/>
          <p:nvPr/>
        </p:nvGrpSpPr>
        <p:grpSpPr>
          <a:xfrm>
            <a:off x="984250" y="2716213"/>
            <a:ext cx="3027363" cy="1995487"/>
            <a:chOff x="1304924" y="3171825"/>
            <a:chExt cx="2647951" cy="1745305"/>
          </a:xfrm>
        </p:grpSpPr>
        <p:cxnSp>
          <p:nvCxnSpPr>
            <p:cNvPr id="9" name="直接连接符 8"/>
            <p:cNvCxnSpPr/>
            <p:nvPr>
              <p:custDataLst>
                <p:tags r:id="rId1"/>
              </p:custDataLst>
            </p:nvPr>
          </p:nvCxnSpPr>
          <p:spPr>
            <a:xfrm>
              <a:off x="1390650" y="4791075"/>
              <a:ext cx="18669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custDataLst>
                <p:tags r:id="rId2"/>
              </p:custDataLst>
            </p:nvPr>
          </p:nvCxnSpPr>
          <p:spPr>
            <a:xfrm>
              <a:off x="1304924" y="4907605"/>
              <a:ext cx="2505076" cy="0"/>
            </a:xfrm>
            <a:prstGeom prst="line">
              <a:avLst/>
            </a:prstGeom>
            <a:ln>
              <a:solidFill>
                <a:schemeClr val="accent2"/>
              </a:solidFill>
              <a:tailEnd type="oval"/>
            </a:ln>
          </p:spPr>
          <p:style>
            <a:lnRef idx="1">
              <a:schemeClr val="accent1"/>
            </a:lnRef>
            <a:fillRef idx="0">
              <a:schemeClr val="accent1"/>
            </a:fillRef>
            <a:effectRef idx="0">
              <a:schemeClr val="accent1"/>
            </a:effectRef>
            <a:fontRef idx="minor">
              <a:schemeClr val="tx1"/>
            </a:fontRef>
          </p:style>
        </p:cxnSp>
        <p:sp>
          <p:nvSpPr>
            <p:cNvPr id="7" name="任意多边形 6"/>
            <p:cNvSpPr/>
            <p:nvPr>
              <p:custDataLst>
                <p:tags r:id="rId3"/>
              </p:custDataLst>
            </p:nvPr>
          </p:nvSpPr>
          <p:spPr>
            <a:xfrm>
              <a:off x="1304924" y="3171825"/>
              <a:ext cx="2647951" cy="1745305"/>
            </a:xfrm>
            <a:custGeom>
              <a:avLst/>
              <a:gdLst>
                <a:gd name="connsiteX0" fmla="*/ 1 w 2647951"/>
                <a:gd name="connsiteY0" fmla="*/ 0 h 1743075"/>
                <a:gd name="connsiteX1" fmla="*/ 2647951 w 2647951"/>
                <a:gd name="connsiteY1" fmla="*/ 0 h 1743075"/>
                <a:gd name="connsiteX2" fmla="*/ 2647951 w 2647951"/>
                <a:gd name="connsiteY2" fmla="*/ 1266825 h 1743075"/>
                <a:gd name="connsiteX3" fmla="*/ 297057 w 2647951"/>
                <a:gd name="connsiteY3" fmla="*/ 1266825 h 1743075"/>
                <a:gd name="connsiteX4" fmla="*/ 233437 w 2647951"/>
                <a:gd name="connsiteY4" fmla="*/ 1329240 h 1743075"/>
                <a:gd name="connsiteX5" fmla="*/ 0 w 2647951"/>
                <a:gd name="connsiteY5" fmla="*/ 1743075 h 1743075"/>
                <a:gd name="connsiteX6" fmla="*/ 0 w 2647951"/>
                <a:gd name="connsiteY6" fmla="*/ 1114425 h 1743075"/>
                <a:gd name="connsiteX7" fmla="*/ 1 w 2647951"/>
                <a:gd name="connsiteY7" fmla="*/ 1114425 h 1743075"/>
                <a:gd name="connsiteX0-1" fmla="*/ 1 w 2647951"/>
                <a:gd name="connsiteY0-2" fmla="*/ 0 h 1743075"/>
                <a:gd name="connsiteX1-3" fmla="*/ 2647951 w 2647951"/>
                <a:gd name="connsiteY1-4" fmla="*/ 0 h 1743075"/>
                <a:gd name="connsiteX2-5" fmla="*/ 2647951 w 2647951"/>
                <a:gd name="connsiteY2-6" fmla="*/ 1266825 h 1743075"/>
                <a:gd name="connsiteX3-7" fmla="*/ 297057 w 2647951"/>
                <a:gd name="connsiteY3-8" fmla="*/ 1266825 h 1743075"/>
                <a:gd name="connsiteX4-9" fmla="*/ 233437 w 2647951"/>
                <a:gd name="connsiteY4-10" fmla="*/ 1329240 h 1743075"/>
                <a:gd name="connsiteX5-11" fmla="*/ 0 w 2647951"/>
                <a:gd name="connsiteY5-12" fmla="*/ 1743075 h 1743075"/>
                <a:gd name="connsiteX6-13" fmla="*/ 0 w 2647951"/>
                <a:gd name="connsiteY6-14" fmla="*/ 1114425 h 1743075"/>
                <a:gd name="connsiteX7-15" fmla="*/ 1 w 2647951"/>
                <a:gd name="connsiteY7-16" fmla="*/ 1114425 h 1743075"/>
                <a:gd name="connsiteX8" fmla="*/ 1 w 2647951"/>
                <a:gd name="connsiteY8" fmla="*/ 0 h 1743075"/>
                <a:gd name="connsiteX0-17" fmla="*/ 1 w 2647951"/>
                <a:gd name="connsiteY0-18" fmla="*/ 0 h 1743075"/>
                <a:gd name="connsiteX1-19" fmla="*/ 2647951 w 2647951"/>
                <a:gd name="connsiteY1-20" fmla="*/ 0 h 1743075"/>
                <a:gd name="connsiteX2-21" fmla="*/ 2647951 w 2647951"/>
                <a:gd name="connsiteY2-22" fmla="*/ 1266825 h 1743075"/>
                <a:gd name="connsiteX3-23" fmla="*/ 516132 w 2647951"/>
                <a:gd name="connsiteY3-24" fmla="*/ 1323975 h 1743075"/>
                <a:gd name="connsiteX4-25" fmla="*/ 233437 w 2647951"/>
                <a:gd name="connsiteY4-26" fmla="*/ 1329240 h 1743075"/>
                <a:gd name="connsiteX5-27" fmla="*/ 0 w 2647951"/>
                <a:gd name="connsiteY5-28" fmla="*/ 1743075 h 1743075"/>
                <a:gd name="connsiteX6-29" fmla="*/ 0 w 2647951"/>
                <a:gd name="connsiteY6-30" fmla="*/ 1114425 h 1743075"/>
                <a:gd name="connsiteX7-31" fmla="*/ 1 w 2647951"/>
                <a:gd name="connsiteY7-32" fmla="*/ 1114425 h 1743075"/>
                <a:gd name="connsiteX8-33" fmla="*/ 1 w 2647951"/>
                <a:gd name="connsiteY8-34" fmla="*/ 0 h 1743075"/>
                <a:gd name="connsiteX0-35" fmla="*/ 1 w 2647951"/>
                <a:gd name="connsiteY0-36" fmla="*/ 0 h 1743075"/>
                <a:gd name="connsiteX1-37" fmla="*/ 2647951 w 2647951"/>
                <a:gd name="connsiteY1-38" fmla="*/ 0 h 1743075"/>
                <a:gd name="connsiteX2-39" fmla="*/ 2647951 w 2647951"/>
                <a:gd name="connsiteY2-40" fmla="*/ 1266825 h 1743075"/>
                <a:gd name="connsiteX3-41" fmla="*/ 516132 w 2647951"/>
                <a:gd name="connsiteY3-42" fmla="*/ 1323975 h 1743075"/>
                <a:gd name="connsiteX4-43" fmla="*/ 233437 w 2647951"/>
                <a:gd name="connsiteY4-44" fmla="*/ 1329240 h 1743075"/>
                <a:gd name="connsiteX5-45" fmla="*/ 0 w 2647951"/>
                <a:gd name="connsiteY5-46" fmla="*/ 1743075 h 1743075"/>
                <a:gd name="connsiteX6-47" fmla="*/ 0 w 2647951"/>
                <a:gd name="connsiteY6-48" fmla="*/ 1114425 h 1743075"/>
                <a:gd name="connsiteX7-49" fmla="*/ 1 w 2647951"/>
                <a:gd name="connsiteY7-50" fmla="*/ 1114425 h 1743075"/>
                <a:gd name="connsiteX8-51" fmla="*/ 1 w 2647951"/>
                <a:gd name="connsiteY8-52" fmla="*/ 0 h 1743075"/>
                <a:gd name="connsiteX0-53" fmla="*/ 1 w 2647951"/>
                <a:gd name="connsiteY0-54" fmla="*/ 0 h 1745366"/>
                <a:gd name="connsiteX1-55" fmla="*/ 2647951 w 2647951"/>
                <a:gd name="connsiteY1-56" fmla="*/ 0 h 1745366"/>
                <a:gd name="connsiteX2-57" fmla="*/ 2647951 w 2647951"/>
                <a:gd name="connsiteY2-58" fmla="*/ 1266825 h 1745366"/>
                <a:gd name="connsiteX3-59" fmla="*/ 516132 w 2647951"/>
                <a:gd name="connsiteY3-60" fmla="*/ 1323975 h 1745366"/>
                <a:gd name="connsiteX4-61" fmla="*/ 0 w 2647951"/>
                <a:gd name="connsiteY4-62" fmla="*/ 1743075 h 1745366"/>
                <a:gd name="connsiteX5-63" fmla="*/ 0 w 2647951"/>
                <a:gd name="connsiteY5-64" fmla="*/ 1114425 h 1745366"/>
                <a:gd name="connsiteX6-65" fmla="*/ 1 w 2647951"/>
                <a:gd name="connsiteY6-66" fmla="*/ 1114425 h 1745366"/>
                <a:gd name="connsiteX7-67" fmla="*/ 1 w 2647951"/>
                <a:gd name="connsiteY7-68" fmla="*/ 0 h 1745366"/>
                <a:gd name="connsiteX0-69" fmla="*/ 1 w 2647951"/>
                <a:gd name="connsiteY0-70" fmla="*/ 0 h 1745305"/>
                <a:gd name="connsiteX1-71" fmla="*/ 2647951 w 2647951"/>
                <a:gd name="connsiteY1-72" fmla="*/ 0 h 1745305"/>
                <a:gd name="connsiteX2-73" fmla="*/ 2638426 w 2647951"/>
                <a:gd name="connsiteY2-74" fmla="*/ 1333500 h 1745305"/>
                <a:gd name="connsiteX3-75" fmla="*/ 516132 w 2647951"/>
                <a:gd name="connsiteY3-76" fmla="*/ 1323975 h 1745305"/>
                <a:gd name="connsiteX4-77" fmla="*/ 0 w 2647951"/>
                <a:gd name="connsiteY4-78" fmla="*/ 1743075 h 1745305"/>
                <a:gd name="connsiteX5-79" fmla="*/ 0 w 2647951"/>
                <a:gd name="connsiteY5-80" fmla="*/ 1114425 h 1745305"/>
                <a:gd name="connsiteX6-81" fmla="*/ 1 w 2647951"/>
                <a:gd name="connsiteY6-82" fmla="*/ 1114425 h 1745305"/>
                <a:gd name="connsiteX7-83" fmla="*/ 1 w 2647951"/>
                <a:gd name="connsiteY7-84" fmla="*/ 0 h 1745305"/>
              </a:gdLst>
              <a:ahLst/>
              <a:cxnLst>
                <a:cxn ang="0">
                  <a:pos x="connsiteX0-69" y="connsiteY0-70"/>
                </a:cxn>
                <a:cxn ang="0">
                  <a:pos x="connsiteX1-71" y="connsiteY1-72"/>
                </a:cxn>
                <a:cxn ang="0">
                  <a:pos x="connsiteX2-73" y="connsiteY2-74"/>
                </a:cxn>
                <a:cxn ang="0">
                  <a:pos x="connsiteX3-75" y="connsiteY3-76"/>
                </a:cxn>
                <a:cxn ang="0">
                  <a:pos x="connsiteX4-77" y="connsiteY4-78"/>
                </a:cxn>
                <a:cxn ang="0">
                  <a:pos x="connsiteX5-79" y="connsiteY5-80"/>
                </a:cxn>
                <a:cxn ang="0">
                  <a:pos x="connsiteX6-81" y="connsiteY6-82"/>
                </a:cxn>
                <a:cxn ang="0">
                  <a:pos x="connsiteX7-83" y="connsiteY7-84"/>
                </a:cxn>
              </a:cxnLst>
              <a:rect l="l" t="t" r="r" b="b"/>
              <a:pathLst>
                <a:path w="2647951" h="1745305">
                  <a:moveTo>
                    <a:pt x="1" y="0"/>
                  </a:moveTo>
                  <a:lnTo>
                    <a:pt x="2647951" y="0"/>
                  </a:lnTo>
                  <a:lnTo>
                    <a:pt x="2638426" y="1333500"/>
                  </a:lnTo>
                  <a:cubicBezTo>
                    <a:pt x="2246610" y="1544638"/>
                    <a:pt x="955870" y="1255713"/>
                    <a:pt x="516132" y="1323975"/>
                  </a:cubicBezTo>
                  <a:cubicBezTo>
                    <a:pt x="76394" y="1392237"/>
                    <a:pt x="86022" y="1778000"/>
                    <a:pt x="0" y="1743075"/>
                  </a:cubicBezTo>
                  <a:lnTo>
                    <a:pt x="0" y="1114425"/>
                  </a:lnTo>
                  <a:lnTo>
                    <a:pt x="1" y="1114425"/>
                  </a:lnTo>
                  <a:lnTo>
                    <a:pt x="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bIns="378000" rtlCol="0" anchor="ctr">
              <a:normAutofit/>
            </a:bodyPr>
            <a:lstStyle/>
            <a:p>
              <a:pPr algn="ctr" fontAlgn="base">
                <a:lnSpc>
                  <a:spcPct val="150000"/>
                </a:lnSpc>
              </a:pPr>
              <a:r>
                <a:rPr lang="zh-CN" altLang="en-US" sz="3200" strike="noStrike" noProof="1" dirty="0">
                  <a:solidFill>
                    <a:schemeClr val="bg1"/>
                  </a:solidFill>
                </a:rPr>
                <a:t>经济补偿金</a:t>
              </a:r>
              <a:endParaRPr lang="zh-CN" altLang="en-US" sz="3200" strike="noStrike" noProof="1" dirty="0">
                <a:solidFill>
                  <a:schemeClr val="bg1"/>
                </a:solidFill>
              </a:endParaRPr>
            </a:p>
          </p:txBody>
        </p:sp>
      </p:grpSp>
      <p:grpSp>
        <p:nvGrpSpPr>
          <p:cNvPr id="104453" name="组合 18"/>
          <p:cNvGrpSpPr/>
          <p:nvPr/>
        </p:nvGrpSpPr>
        <p:grpSpPr>
          <a:xfrm>
            <a:off x="5424488" y="2703513"/>
            <a:ext cx="3027362" cy="1997075"/>
            <a:chOff x="1304924" y="3171825"/>
            <a:chExt cx="2647951" cy="1745305"/>
          </a:xfrm>
        </p:grpSpPr>
        <p:cxnSp>
          <p:nvCxnSpPr>
            <p:cNvPr id="20" name="直接连接符 19"/>
            <p:cNvCxnSpPr/>
            <p:nvPr>
              <p:custDataLst>
                <p:tags r:id="rId4"/>
              </p:custDataLst>
            </p:nvPr>
          </p:nvCxnSpPr>
          <p:spPr>
            <a:xfrm>
              <a:off x="1390650" y="4791075"/>
              <a:ext cx="18669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custDataLst>
                <p:tags r:id="rId5"/>
              </p:custDataLst>
            </p:nvPr>
          </p:nvCxnSpPr>
          <p:spPr>
            <a:xfrm>
              <a:off x="1304924" y="4907605"/>
              <a:ext cx="2505076" cy="0"/>
            </a:xfrm>
            <a:prstGeom prst="line">
              <a:avLst/>
            </a:prstGeom>
            <a:ln>
              <a:solidFill>
                <a:schemeClr val="accent2"/>
              </a:solidFill>
              <a:tailEnd type="oval"/>
            </a:ln>
          </p:spPr>
          <p:style>
            <a:lnRef idx="1">
              <a:schemeClr val="accent1"/>
            </a:lnRef>
            <a:fillRef idx="0">
              <a:schemeClr val="accent1"/>
            </a:fillRef>
            <a:effectRef idx="0">
              <a:schemeClr val="accent1"/>
            </a:effectRef>
            <a:fontRef idx="minor">
              <a:schemeClr val="tx1"/>
            </a:fontRef>
          </p:style>
        </p:cxnSp>
        <p:sp>
          <p:nvSpPr>
            <p:cNvPr id="22" name="任意多边形 21"/>
            <p:cNvSpPr/>
            <p:nvPr>
              <p:custDataLst>
                <p:tags r:id="rId6"/>
              </p:custDataLst>
            </p:nvPr>
          </p:nvSpPr>
          <p:spPr>
            <a:xfrm>
              <a:off x="1304924" y="3171825"/>
              <a:ext cx="2647951" cy="1745305"/>
            </a:xfrm>
            <a:custGeom>
              <a:avLst/>
              <a:gdLst>
                <a:gd name="connsiteX0" fmla="*/ 1 w 2647951"/>
                <a:gd name="connsiteY0" fmla="*/ 0 h 1743075"/>
                <a:gd name="connsiteX1" fmla="*/ 2647951 w 2647951"/>
                <a:gd name="connsiteY1" fmla="*/ 0 h 1743075"/>
                <a:gd name="connsiteX2" fmla="*/ 2647951 w 2647951"/>
                <a:gd name="connsiteY2" fmla="*/ 1266825 h 1743075"/>
                <a:gd name="connsiteX3" fmla="*/ 297057 w 2647951"/>
                <a:gd name="connsiteY3" fmla="*/ 1266825 h 1743075"/>
                <a:gd name="connsiteX4" fmla="*/ 233437 w 2647951"/>
                <a:gd name="connsiteY4" fmla="*/ 1329240 h 1743075"/>
                <a:gd name="connsiteX5" fmla="*/ 0 w 2647951"/>
                <a:gd name="connsiteY5" fmla="*/ 1743075 h 1743075"/>
                <a:gd name="connsiteX6" fmla="*/ 0 w 2647951"/>
                <a:gd name="connsiteY6" fmla="*/ 1114425 h 1743075"/>
                <a:gd name="connsiteX7" fmla="*/ 1 w 2647951"/>
                <a:gd name="connsiteY7" fmla="*/ 1114425 h 1743075"/>
                <a:gd name="connsiteX0-1" fmla="*/ 1 w 2647951"/>
                <a:gd name="connsiteY0-2" fmla="*/ 0 h 1743075"/>
                <a:gd name="connsiteX1-3" fmla="*/ 2647951 w 2647951"/>
                <a:gd name="connsiteY1-4" fmla="*/ 0 h 1743075"/>
                <a:gd name="connsiteX2-5" fmla="*/ 2647951 w 2647951"/>
                <a:gd name="connsiteY2-6" fmla="*/ 1266825 h 1743075"/>
                <a:gd name="connsiteX3-7" fmla="*/ 297057 w 2647951"/>
                <a:gd name="connsiteY3-8" fmla="*/ 1266825 h 1743075"/>
                <a:gd name="connsiteX4-9" fmla="*/ 233437 w 2647951"/>
                <a:gd name="connsiteY4-10" fmla="*/ 1329240 h 1743075"/>
                <a:gd name="connsiteX5-11" fmla="*/ 0 w 2647951"/>
                <a:gd name="connsiteY5-12" fmla="*/ 1743075 h 1743075"/>
                <a:gd name="connsiteX6-13" fmla="*/ 0 w 2647951"/>
                <a:gd name="connsiteY6-14" fmla="*/ 1114425 h 1743075"/>
                <a:gd name="connsiteX7-15" fmla="*/ 1 w 2647951"/>
                <a:gd name="connsiteY7-16" fmla="*/ 1114425 h 1743075"/>
                <a:gd name="connsiteX8" fmla="*/ 1 w 2647951"/>
                <a:gd name="connsiteY8" fmla="*/ 0 h 1743075"/>
                <a:gd name="connsiteX0-17" fmla="*/ 1 w 2647951"/>
                <a:gd name="connsiteY0-18" fmla="*/ 0 h 1743075"/>
                <a:gd name="connsiteX1-19" fmla="*/ 2647951 w 2647951"/>
                <a:gd name="connsiteY1-20" fmla="*/ 0 h 1743075"/>
                <a:gd name="connsiteX2-21" fmla="*/ 2647951 w 2647951"/>
                <a:gd name="connsiteY2-22" fmla="*/ 1266825 h 1743075"/>
                <a:gd name="connsiteX3-23" fmla="*/ 516132 w 2647951"/>
                <a:gd name="connsiteY3-24" fmla="*/ 1323975 h 1743075"/>
                <a:gd name="connsiteX4-25" fmla="*/ 233437 w 2647951"/>
                <a:gd name="connsiteY4-26" fmla="*/ 1329240 h 1743075"/>
                <a:gd name="connsiteX5-27" fmla="*/ 0 w 2647951"/>
                <a:gd name="connsiteY5-28" fmla="*/ 1743075 h 1743075"/>
                <a:gd name="connsiteX6-29" fmla="*/ 0 w 2647951"/>
                <a:gd name="connsiteY6-30" fmla="*/ 1114425 h 1743075"/>
                <a:gd name="connsiteX7-31" fmla="*/ 1 w 2647951"/>
                <a:gd name="connsiteY7-32" fmla="*/ 1114425 h 1743075"/>
                <a:gd name="connsiteX8-33" fmla="*/ 1 w 2647951"/>
                <a:gd name="connsiteY8-34" fmla="*/ 0 h 1743075"/>
                <a:gd name="connsiteX0-35" fmla="*/ 1 w 2647951"/>
                <a:gd name="connsiteY0-36" fmla="*/ 0 h 1743075"/>
                <a:gd name="connsiteX1-37" fmla="*/ 2647951 w 2647951"/>
                <a:gd name="connsiteY1-38" fmla="*/ 0 h 1743075"/>
                <a:gd name="connsiteX2-39" fmla="*/ 2647951 w 2647951"/>
                <a:gd name="connsiteY2-40" fmla="*/ 1266825 h 1743075"/>
                <a:gd name="connsiteX3-41" fmla="*/ 516132 w 2647951"/>
                <a:gd name="connsiteY3-42" fmla="*/ 1323975 h 1743075"/>
                <a:gd name="connsiteX4-43" fmla="*/ 233437 w 2647951"/>
                <a:gd name="connsiteY4-44" fmla="*/ 1329240 h 1743075"/>
                <a:gd name="connsiteX5-45" fmla="*/ 0 w 2647951"/>
                <a:gd name="connsiteY5-46" fmla="*/ 1743075 h 1743075"/>
                <a:gd name="connsiteX6-47" fmla="*/ 0 w 2647951"/>
                <a:gd name="connsiteY6-48" fmla="*/ 1114425 h 1743075"/>
                <a:gd name="connsiteX7-49" fmla="*/ 1 w 2647951"/>
                <a:gd name="connsiteY7-50" fmla="*/ 1114425 h 1743075"/>
                <a:gd name="connsiteX8-51" fmla="*/ 1 w 2647951"/>
                <a:gd name="connsiteY8-52" fmla="*/ 0 h 1743075"/>
                <a:gd name="connsiteX0-53" fmla="*/ 1 w 2647951"/>
                <a:gd name="connsiteY0-54" fmla="*/ 0 h 1745366"/>
                <a:gd name="connsiteX1-55" fmla="*/ 2647951 w 2647951"/>
                <a:gd name="connsiteY1-56" fmla="*/ 0 h 1745366"/>
                <a:gd name="connsiteX2-57" fmla="*/ 2647951 w 2647951"/>
                <a:gd name="connsiteY2-58" fmla="*/ 1266825 h 1745366"/>
                <a:gd name="connsiteX3-59" fmla="*/ 516132 w 2647951"/>
                <a:gd name="connsiteY3-60" fmla="*/ 1323975 h 1745366"/>
                <a:gd name="connsiteX4-61" fmla="*/ 0 w 2647951"/>
                <a:gd name="connsiteY4-62" fmla="*/ 1743075 h 1745366"/>
                <a:gd name="connsiteX5-63" fmla="*/ 0 w 2647951"/>
                <a:gd name="connsiteY5-64" fmla="*/ 1114425 h 1745366"/>
                <a:gd name="connsiteX6-65" fmla="*/ 1 w 2647951"/>
                <a:gd name="connsiteY6-66" fmla="*/ 1114425 h 1745366"/>
                <a:gd name="connsiteX7-67" fmla="*/ 1 w 2647951"/>
                <a:gd name="connsiteY7-68" fmla="*/ 0 h 1745366"/>
                <a:gd name="connsiteX0-69" fmla="*/ 1 w 2647951"/>
                <a:gd name="connsiteY0-70" fmla="*/ 0 h 1745305"/>
                <a:gd name="connsiteX1-71" fmla="*/ 2647951 w 2647951"/>
                <a:gd name="connsiteY1-72" fmla="*/ 0 h 1745305"/>
                <a:gd name="connsiteX2-73" fmla="*/ 2638426 w 2647951"/>
                <a:gd name="connsiteY2-74" fmla="*/ 1333500 h 1745305"/>
                <a:gd name="connsiteX3-75" fmla="*/ 516132 w 2647951"/>
                <a:gd name="connsiteY3-76" fmla="*/ 1323975 h 1745305"/>
                <a:gd name="connsiteX4-77" fmla="*/ 0 w 2647951"/>
                <a:gd name="connsiteY4-78" fmla="*/ 1743075 h 1745305"/>
                <a:gd name="connsiteX5-79" fmla="*/ 0 w 2647951"/>
                <a:gd name="connsiteY5-80" fmla="*/ 1114425 h 1745305"/>
                <a:gd name="connsiteX6-81" fmla="*/ 1 w 2647951"/>
                <a:gd name="connsiteY6-82" fmla="*/ 1114425 h 1745305"/>
                <a:gd name="connsiteX7-83" fmla="*/ 1 w 2647951"/>
                <a:gd name="connsiteY7-84" fmla="*/ 0 h 1745305"/>
              </a:gdLst>
              <a:ahLst/>
              <a:cxnLst>
                <a:cxn ang="0">
                  <a:pos x="connsiteX0-69" y="connsiteY0-70"/>
                </a:cxn>
                <a:cxn ang="0">
                  <a:pos x="connsiteX1-71" y="connsiteY1-72"/>
                </a:cxn>
                <a:cxn ang="0">
                  <a:pos x="connsiteX2-73" y="connsiteY2-74"/>
                </a:cxn>
                <a:cxn ang="0">
                  <a:pos x="connsiteX3-75" y="connsiteY3-76"/>
                </a:cxn>
                <a:cxn ang="0">
                  <a:pos x="connsiteX4-77" y="connsiteY4-78"/>
                </a:cxn>
                <a:cxn ang="0">
                  <a:pos x="connsiteX5-79" y="connsiteY5-80"/>
                </a:cxn>
                <a:cxn ang="0">
                  <a:pos x="connsiteX6-81" y="connsiteY6-82"/>
                </a:cxn>
                <a:cxn ang="0">
                  <a:pos x="connsiteX7-83" y="connsiteY7-84"/>
                </a:cxn>
              </a:cxnLst>
              <a:rect l="l" t="t" r="r" b="b"/>
              <a:pathLst>
                <a:path w="2647951" h="1745305">
                  <a:moveTo>
                    <a:pt x="1" y="0"/>
                  </a:moveTo>
                  <a:lnTo>
                    <a:pt x="2647951" y="0"/>
                  </a:lnTo>
                  <a:lnTo>
                    <a:pt x="2638426" y="1333500"/>
                  </a:lnTo>
                  <a:cubicBezTo>
                    <a:pt x="2246610" y="1544638"/>
                    <a:pt x="955870" y="1255713"/>
                    <a:pt x="516132" y="1323975"/>
                  </a:cubicBezTo>
                  <a:cubicBezTo>
                    <a:pt x="76394" y="1392237"/>
                    <a:pt x="86022" y="1778000"/>
                    <a:pt x="0" y="1743075"/>
                  </a:cubicBezTo>
                  <a:lnTo>
                    <a:pt x="0" y="1114425"/>
                  </a:lnTo>
                  <a:lnTo>
                    <a:pt x="1" y="1114425"/>
                  </a:lnTo>
                  <a:lnTo>
                    <a:pt x="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bIns="378000" rtlCol="0" anchor="ctr">
              <a:normAutofit/>
            </a:bodyPr>
            <a:lstStyle/>
            <a:p>
              <a:pPr algn="ctr" fontAlgn="base">
                <a:lnSpc>
                  <a:spcPct val="150000"/>
                </a:lnSpc>
              </a:pPr>
              <a:r>
                <a:rPr lang="zh-CN" altLang="en-US" sz="3200" strike="noStrike" noProof="1" dirty="0">
                  <a:solidFill>
                    <a:schemeClr val="bg1"/>
                  </a:solidFill>
                </a:rPr>
                <a:t>赔偿金</a:t>
              </a:r>
              <a:endParaRPr lang="zh-CN" altLang="en-US" sz="3200" strike="noStrike" noProof="1" dirty="0">
                <a:solidFill>
                  <a:schemeClr val="bg1"/>
                </a:solidFill>
              </a:endParaRPr>
            </a:p>
          </p:txBody>
        </p:sp>
      </p:grpSp>
      <p:sp>
        <p:nvSpPr>
          <p:cNvPr id="104457" name="文本框 15"/>
          <p:cNvSpPr txBox="1"/>
          <p:nvPr>
            <p:custDataLst>
              <p:tags r:id="rId7"/>
            </p:custDataLst>
          </p:nvPr>
        </p:nvSpPr>
        <p:spPr>
          <a:xfrm>
            <a:off x="628650" y="365125"/>
            <a:ext cx="7886700" cy="1325563"/>
          </a:xfrm>
          <a:prstGeom prst="rect">
            <a:avLst/>
          </a:prstGeom>
          <a:noFill/>
          <a:ln w="9525">
            <a:noFill/>
          </a:ln>
        </p:spPr>
        <p:txBody>
          <a:bodyPr wrap="square" lIns="68580" tIns="34290" rIns="68580" bIns="34290" anchor="ctr"/>
          <a:p>
            <a:pPr>
              <a:lnSpc>
                <a:spcPct val="90000"/>
              </a:lnSpc>
            </a:pPr>
            <a:r>
              <a:rPr lang="en-US" altLang="zh-CN" sz="3200">
                <a:latin typeface="Arial" panose="020B0604020202020204" pitchFamily="34" charset="0"/>
                <a:ea typeface="黑体" panose="02010609060101010101" charset="-122"/>
              </a:rPr>
              <a:t>六、经济补偿金与赔偿金的支付条件和标准</a:t>
            </a:r>
            <a:endParaRPr lang="en-US" altLang="zh-CN" sz="3200">
              <a:latin typeface="Arial" panose="020B0604020202020204" pitchFamily="34" charset="0"/>
              <a:ea typeface="黑体" panose="02010609060101010101" charset="-122"/>
            </a:endParaRPr>
          </a:p>
        </p:txBody>
      </p:sp>
      <p:sp>
        <p:nvSpPr>
          <p:cNvPr id="104458" name="灯片编号占位符 1"/>
          <p:cNvSpPr>
            <a:spLocks noGrp="1"/>
          </p:cNvSpPr>
          <p:nvPr>
            <p:ph type="sldNum" sz="quarter" idx="12"/>
          </p:nvPr>
        </p:nvSpPr>
        <p:spPr>
          <a:noFill/>
          <a:ln>
            <a:noFill/>
          </a:ln>
        </p:spPr>
        <p:txBody>
          <a:bodyPr lIns="90000" tIns="46800" rIns="90000" bIns="4680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a:fld id="{9A0DB2DC-4C9A-4742-B13C-FB6460FD3503}" type="slidenum">
              <a:rPr lang="zh-CN" altLang="en-US" sz="900">
                <a:solidFill>
                  <a:srgbClr val="7F7F7F"/>
                </a:solidFill>
              </a:rPr>
            </a:fld>
            <a:endParaRPr lang="zh-CN" altLang="en-US" sz="900">
              <a:solidFill>
                <a:srgbClr val="7F7F7F"/>
              </a:solidFill>
            </a:endParaRPr>
          </a:p>
        </p:txBody>
      </p:sp>
    </p:spTree>
    <p:custDataLst>
      <p:tags r:id="rId8"/>
    </p:custData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任意多边形 6"/>
          <p:cNvSpPr/>
          <p:nvPr>
            <p:custDataLst>
              <p:tags r:id="rId1"/>
            </p:custDataLst>
          </p:nvPr>
        </p:nvSpPr>
        <p:spPr>
          <a:xfrm rot="-5400000">
            <a:off x="2570163" y="-1001712"/>
            <a:ext cx="692150" cy="3937000"/>
          </a:xfrm>
          <a:custGeom>
            <a:avLst/>
            <a:gdLst>
              <a:gd name="txL" fmla="*/ 0 w 716138"/>
              <a:gd name="txT" fmla="*/ 0 h 5056751"/>
              <a:gd name="txR" fmla="*/ 716138 w 716138"/>
              <a:gd name="txB" fmla="*/ 5056751 h 5056751"/>
            </a:gdLst>
            <a:ahLst/>
            <a:cxnLst>
              <a:cxn ang="0">
                <a:pos x="0" y="0"/>
              </a:cxn>
              <a:cxn ang="0">
                <a:pos x="690880" y="285372"/>
              </a:cxn>
              <a:cxn ang="0">
                <a:pos x="690880" y="3937000"/>
              </a:cxn>
              <a:cxn ang="0">
                <a:pos x="0" y="3651628"/>
              </a:cxn>
            </a:cxnLst>
            <a:rect l="txL" t="txT" r="txR" b="txB"/>
            <a:pathLst>
              <a:path w="716138" h="5056751">
                <a:moveTo>
                  <a:pt x="0" y="0"/>
                </a:moveTo>
                <a:lnTo>
                  <a:pt x="716138" y="366537"/>
                </a:lnTo>
                <a:lnTo>
                  <a:pt x="716138" y="5056751"/>
                </a:lnTo>
                <a:lnTo>
                  <a:pt x="0" y="4690215"/>
                </a:lnTo>
                <a:close/>
              </a:path>
            </a:pathLst>
          </a:custGeom>
          <a:solidFill>
            <a:schemeClr val="accent1"/>
          </a:solidFill>
          <a:ln w="9525">
            <a:noFill/>
          </a:ln>
        </p:spPr>
        <p:txBody>
          <a:bodyPr vert="eaVert" wrap="square" lIns="68580" tIns="81000" rIns="68580" bIns="189000" anchor="ctr" anchorCtr="1"/>
          <a:p>
            <a:pPr algn="ctr"/>
            <a:r>
              <a:rPr lang="zh-CN" altLang="en-US" sz="3000">
                <a:solidFill>
                  <a:schemeClr val="bg1"/>
                </a:solidFill>
                <a:latin typeface="Arial" panose="020B0604020202020204" pitchFamily="34" charset="0"/>
                <a:ea typeface="黑体" panose="02010609060101010101" charset="-122"/>
                <a:sym typeface="Arial" panose="020B0604020202020204" pitchFamily="34" charset="0"/>
              </a:rPr>
              <a:t>经济补偿金</a:t>
            </a:r>
            <a:endParaRPr lang="zh-CN" altLang="en-US" sz="3000">
              <a:solidFill>
                <a:schemeClr val="bg1"/>
              </a:solidFill>
              <a:latin typeface="Arial" panose="020B0604020202020204" pitchFamily="34" charset="0"/>
              <a:ea typeface="黑体" panose="02010609060101010101" charset="-122"/>
              <a:sym typeface="Arial" panose="020B0604020202020204" pitchFamily="34" charset="0"/>
            </a:endParaRPr>
          </a:p>
        </p:txBody>
      </p:sp>
      <p:sp>
        <p:nvSpPr>
          <p:cNvPr id="59394" name="文本框 3"/>
          <p:cNvSpPr txBox="1"/>
          <p:nvPr/>
        </p:nvSpPr>
        <p:spPr>
          <a:xfrm>
            <a:off x="587375" y="1400175"/>
            <a:ext cx="7488238" cy="3276600"/>
          </a:xfrm>
          <a:prstGeom prst="rect">
            <a:avLst/>
          </a:prstGeom>
          <a:noFill/>
          <a:ln w="9525">
            <a:noFill/>
          </a:ln>
        </p:spPr>
        <p:txBody>
          <a:bodyPr wrap="square" anchor="t">
            <a:spAutoFit/>
          </a:bodyPr>
          <a:p>
            <a:pPr>
              <a:lnSpc>
                <a:spcPct val="150000"/>
              </a:lnSpc>
            </a:pPr>
            <a:r>
              <a:rPr lang="en-US" altLang="zh-CN" noProof="1">
                <a:latin typeface="Arial" panose="020B0604020202020204" pitchFamily="34" charset="0"/>
                <a:ea typeface="宋体" panose="02010600030101010101" pitchFamily="2" charset="-122"/>
                <a:cs typeface="+mn-cs"/>
              </a:rPr>
              <a:t>      </a:t>
            </a:r>
            <a:r>
              <a:rPr lang="en-US" altLang="zh-CN" noProof="1">
                <a:latin typeface="黑体" panose="02010609060101010101" charset="-122"/>
                <a:ea typeface="黑体" panose="02010609060101010101" charset="-122"/>
                <a:cs typeface="黑体" panose="02010609060101010101" charset="-122"/>
              </a:rPr>
              <a:t> </a:t>
            </a:r>
            <a:endParaRPr lang="en-US" altLang="zh-CN" noProof="1">
              <a:latin typeface="黑体" panose="02010609060101010101" charset="-122"/>
              <a:ea typeface="黑体" panose="02010609060101010101" charset="-122"/>
              <a:cs typeface="黑体" panose="02010609060101010101" charset="-122"/>
            </a:endParaRPr>
          </a:p>
          <a:p>
            <a:pPr>
              <a:lnSpc>
                <a:spcPct val="150000"/>
              </a:lnSpc>
            </a:pPr>
            <a:r>
              <a:rPr lang="en-US" altLang="zh-CN" noProof="1">
                <a:latin typeface="黑体" panose="02010609060101010101" charset="-122"/>
                <a:ea typeface="黑体" panose="02010609060101010101" charset="-122"/>
                <a:cs typeface="黑体" panose="02010609060101010101" charset="-122"/>
              </a:rPr>
              <a:t>     </a:t>
            </a:r>
            <a:r>
              <a:rPr lang="zh-CN" altLang="en-US" sz="2400" b="1" noProof="1">
                <a:latin typeface="黑体" panose="02010609060101010101" charset="-122"/>
                <a:ea typeface="黑体" panose="02010609060101010101" charset="-122"/>
                <a:cs typeface="黑体" panose="02010609060101010101" charset="-122"/>
              </a:rPr>
              <a:t>经济补偿金，是指</a:t>
            </a:r>
            <a:r>
              <a:rPr lang="zh-CN" altLang="en-US" sz="2400" b="1" noProof="1">
                <a:solidFill>
                  <a:schemeClr val="accent1"/>
                </a:solidFill>
                <a:effectLst>
                  <a:outerShdw blurRad="38100" dist="25400" dir="5400000" algn="ctr" rotWithShape="0">
                    <a:srgbClr val="6E747A">
                      <a:alpha val="43000"/>
                    </a:srgbClr>
                  </a:outerShdw>
                </a:effectLst>
                <a:latin typeface="黑体" panose="02010609060101010101" charset="-122"/>
                <a:ea typeface="黑体" panose="02010609060101010101" charset="-122"/>
                <a:cs typeface="黑体" panose="02010609060101010101" charset="-122"/>
              </a:rPr>
              <a:t>劳动合同解除或终止后</a:t>
            </a:r>
            <a:r>
              <a:rPr lang="zh-CN" altLang="en-US" sz="2400" b="1" noProof="1">
                <a:latin typeface="黑体" panose="02010609060101010101" charset="-122"/>
                <a:ea typeface="黑体" panose="02010609060101010101" charset="-122"/>
                <a:cs typeface="黑体" panose="02010609060101010101" charset="-122"/>
              </a:rPr>
              <a:t>，或存在其他法定情形时，用人单位</a:t>
            </a:r>
            <a:r>
              <a:rPr lang="zh-CN" altLang="en-US" sz="2400" b="1" noProof="1">
                <a:solidFill>
                  <a:schemeClr val="accent1"/>
                </a:solidFill>
                <a:effectLst>
                  <a:outerShdw blurRad="38100" dist="25400" dir="5400000" algn="ctr" rotWithShape="0">
                    <a:srgbClr val="6E747A">
                      <a:alpha val="43000"/>
                    </a:srgbClr>
                  </a:outerShdw>
                </a:effectLst>
                <a:latin typeface="黑体" panose="02010609060101010101" charset="-122"/>
                <a:ea typeface="黑体" panose="02010609060101010101" charset="-122"/>
                <a:cs typeface="黑体" panose="02010609060101010101" charset="-122"/>
              </a:rPr>
              <a:t>依法一次性支付</a:t>
            </a:r>
            <a:r>
              <a:rPr lang="zh-CN" altLang="en-US" sz="2400" b="1" noProof="1">
                <a:latin typeface="黑体" panose="02010609060101010101" charset="-122"/>
                <a:ea typeface="黑体" panose="02010609060101010101" charset="-122"/>
                <a:cs typeface="黑体" panose="02010609060101010101" charset="-122"/>
              </a:rPr>
              <a:t>给劳动者的经济上的补助。</a:t>
            </a:r>
            <a:endParaRPr lang="zh-CN" altLang="en-US" sz="2400" b="1" noProof="1">
              <a:latin typeface="黑体" panose="02010609060101010101" charset="-122"/>
              <a:ea typeface="黑体" panose="02010609060101010101" charset="-122"/>
              <a:cs typeface="黑体" panose="02010609060101010101" charset="-122"/>
            </a:endParaRPr>
          </a:p>
          <a:p>
            <a:pPr>
              <a:lnSpc>
                <a:spcPct val="150000"/>
              </a:lnSpc>
            </a:pPr>
            <a:r>
              <a:rPr lang="zh-CN" altLang="en-US" sz="2400" b="1" noProof="1">
                <a:latin typeface="黑体" panose="02010609060101010101" charset="-122"/>
                <a:ea typeface="黑体" panose="02010609060101010101" charset="-122"/>
                <a:cs typeface="黑体" panose="02010609060101010101" charset="-122"/>
              </a:rPr>
              <a:t>   </a:t>
            </a:r>
            <a:endParaRPr lang="zh-CN" altLang="en-US" b="1" noProof="1">
              <a:latin typeface="Arial" panose="020B0604020202020204" pitchFamily="34" charset="0"/>
              <a:ea typeface="宋体" panose="02010600030101010101" pitchFamily="2" charset="-122"/>
            </a:endParaRPr>
          </a:p>
          <a:p>
            <a:endParaRPr lang="zh-CN" altLang="en-US" noProof="1">
              <a:latin typeface="Arial" panose="020B0604020202020204" pitchFamily="34" charset="0"/>
              <a:ea typeface="宋体" panose="02010600030101010101" pitchFamily="2" charset="-122"/>
            </a:endParaRPr>
          </a:p>
          <a:p>
            <a:endParaRPr lang="zh-CN" altLang="en-US" noProof="1">
              <a:latin typeface="Arial" panose="020B0604020202020204" pitchFamily="34" charset="0"/>
              <a:ea typeface="宋体" panose="02010600030101010101" pitchFamily="2" charset="-122"/>
            </a:endParaRPr>
          </a:p>
        </p:txBody>
      </p:sp>
      <p:sp>
        <p:nvSpPr>
          <p:cNvPr id="106499" name="灯片编号占位符 1"/>
          <p:cNvSpPr>
            <a:spLocks noGrp="1"/>
          </p:cNvSpPr>
          <p:nvPr>
            <p:ph type="sldNum" sz="quarter" idx="12"/>
          </p:nvPr>
        </p:nvSpPr>
        <p:spPr>
          <a:noFill/>
          <a:ln>
            <a:noFill/>
          </a:ln>
        </p:spPr>
        <p:txBody>
          <a:bodyPr lIns="90000" tIns="46800" rIns="90000" bIns="4680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a:fld id="{9A0DB2DC-4C9A-4742-B13C-FB6460FD3503}" type="slidenum">
              <a:rPr lang="zh-CN" altLang="en-US" sz="900">
                <a:solidFill>
                  <a:srgbClr val="7F7F7F"/>
                </a:solidFill>
              </a:rPr>
            </a:fld>
            <a:endParaRPr lang="zh-CN" altLang="en-US" sz="900">
              <a:solidFill>
                <a:srgbClr val="7F7F7F"/>
              </a:solidFill>
            </a:endParaRPr>
          </a:p>
        </p:txBody>
      </p:sp>
    </p:spTree>
    <p:custDataLst>
      <p:tags r:id="rId2"/>
    </p:custData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8545" name="标题 1"/>
          <p:cNvSpPr>
            <a:spLocks noGrp="1"/>
          </p:cNvSpPr>
          <p:nvPr>
            <p:ph type="title"/>
            <p:custDataLst>
              <p:tags r:id="rId1"/>
            </p:custDataLst>
          </p:nvPr>
        </p:nvSpPr>
        <p:spPr>
          <a:ln/>
        </p:spPr>
        <p:txBody>
          <a:bodyPr vert="horz" wrap="square" lIns="68580" tIns="34290" rIns="68580" bIns="34290" anchor="ctr"/>
          <a:p>
            <a:r>
              <a:rPr lang="zh-CN" altLang="en-US" dirty="0"/>
              <a:t>(一)解除劳动合同时须支付经济补偿金情形</a:t>
            </a:r>
            <a:endParaRPr lang="zh-CN" altLang="en-US" dirty="0"/>
          </a:p>
        </p:txBody>
      </p:sp>
      <p:sp>
        <p:nvSpPr>
          <p:cNvPr id="3" name="内容占位符 2"/>
          <p:cNvSpPr>
            <a:spLocks noGrp="1"/>
          </p:cNvSpPr>
          <p:nvPr>
            <p:ph idx="1"/>
            <p:custDataLst>
              <p:tags r:id="rId2"/>
            </p:custDataLst>
          </p:nvPr>
        </p:nvSpPr>
        <p:spPr>
          <a:xfrm>
            <a:off x="628650" y="1254125"/>
            <a:ext cx="7886700" cy="5272088"/>
          </a:xfrm>
        </p:spPr>
        <p:txBody>
          <a:bodyPr>
            <a:normAutofit lnSpcReduction="20000"/>
          </a:bodyPr>
          <a:lstStyle/>
          <a:p>
            <a:pPr marL="171450" marR="0" indent="0" algn="just" defTabSz="685165" rtl="0" eaLnBrk="1" fontAlgn="auto" latinLnBrk="0" hangingPunct="1">
              <a:lnSpc>
                <a:spcPct val="150000"/>
              </a:lnSpc>
              <a:spcBef>
                <a:spcPts val="0"/>
              </a:spcBef>
              <a:spcAft>
                <a:spcPct val="0"/>
              </a:spcAft>
              <a:buClrTx/>
              <a:buSzTx/>
              <a:buFont typeface="Arial" panose="020B0604020202020204" pitchFamily="34" charset="0"/>
              <a:buChar char="•"/>
            </a:pPr>
            <a:r>
              <a:rPr kumimoji="0" lang="zh-CN" altLang="en-US" sz="1800" b="1" i="0" u="none" strike="noStrike" kern="1200" cap="none" spc="0" normalizeH="0" baseline="0" noProof="1" dirty="0">
                <a:solidFill>
                  <a:schemeClr val="accent1"/>
                </a:solidFill>
                <a:effectLst/>
                <a:latin typeface="+mn-lt"/>
                <a:ea typeface="+mn-ea"/>
                <a:cs typeface="+mn-cs"/>
              </a:rPr>
              <a:t>1.协商解除劳动合同经济补偿金</a:t>
            </a:r>
            <a:endParaRPr kumimoji="0" lang="zh-CN" altLang="en-US" sz="1800" b="1" i="0" u="none" strike="noStrike" kern="1200" cap="none" spc="0" normalizeH="0" baseline="0" noProof="1" dirty="0">
              <a:solidFill>
                <a:schemeClr val="accent1"/>
              </a:solidFill>
              <a:effectLst/>
              <a:latin typeface="+mn-lt"/>
              <a:ea typeface="+mn-ea"/>
              <a:cs typeface="+mn-cs"/>
            </a:endParaRPr>
          </a:p>
          <a:p>
            <a:pPr marL="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1600" b="0" i="0" u="none" strike="noStrike" kern="1200" cap="none" spc="0" normalizeH="0" baseline="0" noProof="1" dirty="0">
                <a:solidFill>
                  <a:schemeClr val="tx1"/>
                </a:solidFill>
                <a:latin typeface="+mn-lt"/>
                <a:ea typeface="+mn-ea"/>
                <a:cs typeface="+mn-cs"/>
              </a:rPr>
              <a:t>      劳动合同期满前，</a:t>
            </a:r>
            <a:r>
              <a:rPr kumimoji="0" lang="zh-CN" altLang="en-US" sz="16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用人单位提出</a:t>
            </a:r>
            <a:r>
              <a:rPr kumimoji="0" lang="zh-CN" altLang="en-US" sz="1600" b="0" i="0" u="none" strike="noStrike" kern="1200" cap="none" spc="0" normalizeH="0" baseline="0" noProof="1" dirty="0">
                <a:solidFill>
                  <a:schemeClr val="tx1"/>
                </a:solidFill>
                <a:latin typeface="+mn-lt"/>
                <a:ea typeface="+mn-ea"/>
                <a:cs typeface="+mn-cs"/>
              </a:rPr>
              <a:t>解除劳动合同，单位应当向劳动者支付经济补偿金。</a:t>
            </a:r>
            <a:endParaRPr kumimoji="0" lang="zh-CN" altLang="en-US" sz="16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endParaRPr kumimoji="0" lang="zh-CN" altLang="en-US" sz="1600" b="0" i="0" u="none" strike="noStrike" kern="1200" cap="none" spc="0" normalizeH="0" baseline="0" noProof="1" dirty="0">
              <a:solidFill>
                <a:schemeClr val="tx1"/>
              </a:solidFill>
              <a:latin typeface="+mn-lt"/>
              <a:ea typeface="+mn-ea"/>
              <a:cs typeface="+mn-cs"/>
            </a:endParaRPr>
          </a:p>
          <a:p>
            <a:pPr marL="171450" marR="0" indent="0" algn="just" defTabSz="685165" rtl="0" eaLnBrk="1" fontAlgn="auto" latinLnBrk="0" hangingPunct="1">
              <a:lnSpc>
                <a:spcPct val="150000"/>
              </a:lnSpc>
              <a:spcBef>
                <a:spcPts val="0"/>
              </a:spcBef>
              <a:spcAft>
                <a:spcPct val="0"/>
              </a:spcAft>
              <a:buClrTx/>
              <a:buSzTx/>
              <a:buFont typeface="Arial" panose="020B0604020202020204" pitchFamily="34" charset="0"/>
              <a:buChar char="•"/>
            </a:pPr>
            <a:r>
              <a:rPr kumimoji="0" lang="zh-CN" altLang="en-US" sz="1800" b="1" i="0" u="none" strike="noStrike" kern="1200" cap="none" spc="0" normalizeH="0" baseline="0" noProof="1" dirty="0">
                <a:solidFill>
                  <a:schemeClr val="accent1"/>
                </a:solidFill>
                <a:effectLst/>
                <a:latin typeface="+mn-lt"/>
                <a:ea typeface="+mn-ea"/>
                <a:cs typeface="+mn-cs"/>
              </a:rPr>
              <a:t>2.劳动者单方解除劳动合同经济补偿金</a:t>
            </a:r>
            <a:endParaRPr kumimoji="0" lang="zh-CN" altLang="en-US" sz="1800" b="1" i="0" u="none" strike="noStrike" kern="1200" cap="none" spc="0" normalizeH="0" baseline="0" noProof="1" dirty="0">
              <a:solidFill>
                <a:schemeClr val="accent1"/>
              </a:solidFill>
              <a:effectLst/>
              <a:latin typeface="+mn-lt"/>
              <a:ea typeface="+mn-ea"/>
              <a:cs typeface="+mn-cs"/>
            </a:endParaRPr>
          </a:p>
          <a:p>
            <a:pPr marL="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1600" b="0" i="0" u="none" strike="noStrike" kern="1200" cap="none" spc="0" normalizeH="0" baseline="0" noProof="1" dirty="0">
                <a:solidFill>
                  <a:schemeClr val="tx1"/>
                </a:solidFill>
                <a:effectLst>
                  <a:outerShdw blurRad="38100" dist="19050" dir="2700000" algn="tl" rotWithShape="0">
                    <a:schemeClr val="dk1">
                      <a:alpha val="40000"/>
                    </a:schemeClr>
                  </a:outerShdw>
                </a:effectLst>
                <a:latin typeface="+mn-lt"/>
                <a:ea typeface="+mn-ea"/>
                <a:cs typeface="+mn-cs"/>
              </a:rPr>
              <a:t>     </a:t>
            </a:r>
            <a:r>
              <a:rPr kumimoji="0" lang="zh-CN" altLang="en-US" sz="1600" b="0" i="0" u="none" strike="noStrike" kern="1200" cap="none" spc="0" normalizeH="0" baseline="0" noProof="1" dirty="0">
                <a:solidFill>
                  <a:schemeClr val="tx1"/>
                </a:solidFill>
                <a:latin typeface="+mn-lt"/>
                <a:ea typeface="+mn-ea"/>
                <a:cs typeface="+mn-cs"/>
              </a:rPr>
              <a:t>(1)用人单位未按照劳动合同约定提供劳动保护或者劳动条件的；</a:t>
            </a:r>
            <a:endParaRPr kumimoji="0" lang="zh-CN" altLang="en-US" sz="1600" b="0" i="0" u="none" strike="noStrike" kern="1200" cap="none" spc="0" normalizeH="0" baseline="0" noProof="1" dirty="0">
              <a:solidFill>
                <a:schemeClr val="tx1"/>
              </a:solidFill>
              <a:latin typeface="+mn-lt"/>
              <a:ea typeface="+mn-ea"/>
              <a:cs typeface="+mn-cs"/>
            </a:endParaRPr>
          </a:p>
          <a:p>
            <a:pPr marL="17145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1600" b="0" i="0" u="none" strike="noStrike" kern="1200" cap="none" spc="0" normalizeH="0" baseline="0" noProof="1" dirty="0">
                <a:solidFill>
                  <a:schemeClr val="tx1"/>
                </a:solidFill>
                <a:latin typeface="+mn-lt"/>
                <a:ea typeface="+mn-ea"/>
                <a:cs typeface="+mn-cs"/>
              </a:rPr>
              <a:t>  (2)用人单位未及时足额支付劳动报酬的；</a:t>
            </a:r>
            <a:endParaRPr kumimoji="0" lang="zh-CN" altLang="en-US" sz="1600" b="0" i="0" u="none" strike="noStrike" kern="1200" cap="none" spc="0" normalizeH="0" baseline="0" noProof="1" dirty="0">
              <a:solidFill>
                <a:schemeClr val="tx1"/>
              </a:solidFill>
              <a:latin typeface="+mn-lt"/>
              <a:ea typeface="+mn-ea"/>
              <a:cs typeface="+mn-cs"/>
            </a:endParaRPr>
          </a:p>
          <a:p>
            <a:pPr marL="17145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1600" b="0" i="0" u="none" strike="noStrike" kern="1200" cap="none" spc="0" normalizeH="0" baseline="0" noProof="1" dirty="0">
                <a:solidFill>
                  <a:schemeClr val="tx1"/>
                </a:solidFill>
                <a:latin typeface="+mn-lt"/>
                <a:ea typeface="+mn-ea"/>
                <a:cs typeface="+mn-cs"/>
              </a:rPr>
              <a:t>  (3)用人单位未依法为劳动者缴纳社会保险费的；</a:t>
            </a:r>
            <a:endParaRPr kumimoji="0" lang="zh-CN" altLang="en-US" sz="1600" b="0" i="0" u="none" strike="noStrike" kern="1200" cap="none" spc="0" normalizeH="0" baseline="0" noProof="1" dirty="0">
              <a:solidFill>
                <a:schemeClr val="tx1"/>
              </a:solidFill>
              <a:latin typeface="+mn-lt"/>
              <a:ea typeface="+mn-ea"/>
              <a:cs typeface="+mn-cs"/>
            </a:endParaRPr>
          </a:p>
          <a:p>
            <a:pPr marL="17145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1600" b="0" i="0" u="none" strike="noStrike" kern="1200" cap="none" spc="0" normalizeH="0" baseline="0" noProof="1" dirty="0">
                <a:solidFill>
                  <a:schemeClr val="tx1"/>
                </a:solidFill>
                <a:latin typeface="+mn-lt"/>
                <a:ea typeface="+mn-ea"/>
                <a:cs typeface="+mn-cs"/>
              </a:rPr>
              <a:t>  (4)用人单位的规章制度违反法律、法规的规定，损害劳动者权益的；</a:t>
            </a:r>
            <a:endParaRPr kumimoji="0" lang="zh-CN" altLang="en-US" sz="1600" b="0" i="0" u="none" strike="noStrike" kern="1200" cap="none" spc="0" normalizeH="0" baseline="0" noProof="1" dirty="0">
              <a:solidFill>
                <a:schemeClr val="tx1"/>
              </a:solidFill>
              <a:latin typeface="+mn-lt"/>
              <a:ea typeface="+mn-ea"/>
              <a:cs typeface="+mn-cs"/>
            </a:endParaRPr>
          </a:p>
          <a:p>
            <a:pPr marL="17145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1600" b="0" i="0" u="none" strike="noStrike" kern="1200" cap="none" spc="0" normalizeH="0" baseline="0" noProof="1" dirty="0">
                <a:solidFill>
                  <a:schemeClr val="tx1"/>
                </a:solidFill>
                <a:latin typeface="+mn-lt"/>
                <a:ea typeface="+mn-ea"/>
                <a:cs typeface="+mn-cs"/>
                <a:sym typeface="+mn-ea"/>
              </a:rPr>
              <a:t>  (5)用人单位以欺诈、胁迫的手段或者乘人之危，使劳动者在违背真实意思的情况下订立或者变更劳动合同的；</a:t>
            </a:r>
            <a:endParaRPr kumimoji="0" lang="zh-CN" altLang="en-US" sz="1600" b="0" i="0" u="none" strike="noStrike" kern="1200" cap="none" spc="0" normalizeH="0" baseline="0" noProof="1" dirty="0">
              <a:solidFill>
                <a:schemeClr val="tx1"/>
              </a:solidFill>
              <a:latin typeface="+mn-lt"/>
              <a:ea typeface="+mn-ea"/>
              <a:cs typeface="+mn-cs"/>
            </a:endParaRPr>
          </a:p>
          <a:p>
            <a:pPr marL="17145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1600" b="0" i="0" u="none" strike="noStrike" kern="1200" cap="none" spc="0" normalizeH="0" baseline="0" noProof="1" dirty="0">
                <a:solidFill>
                  <a:schemeClr val="tx1"/>
                </a:solidFill>
                <a:latin typeface="+mn-lt"/>
                <a:ea typeface="+mn-ea"/>
                <a:cs typeface="+mn-cs"/>
                <a:sym typeface="+mn-ea"/>
              </a:rPr>
              <a:t>  (6)用人单位在劳动合同中免除自己的法定责任、排除劳动者权利的；</a:t>
            </a:r>
            <a:endParaRPr kumimoji="0" lang="zh-CN" altLang="en-US" sz="1600" b="0" i="0" u="none" strike="noStrike" kern="1200" cap="none" spc="0" normalizeH="0" baseline="0" noProof="1" dirty="0">
              <a:solidFill>
                <a:schemeClr val="tx1"/>
              </a:solidFill>
              <a:latin typeface="+mn-lt"/>
              <a:ea typeface="+mn-ea"/>
              <a:cs typeface="+mn-cs"/>
            </a:endParaRPr>
          </a:p>
          <a:p>
            <a:pPr marL="17145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1600" b="0" i="0" u="none" strike="noStrike" kern="1200" cap="none" spc="0" normalizeH="0" baseline="0" noProof="1" dirty="0">
                <a:solidFill>
                  <a:schemeClr val="tx1"/>
                </a:solidFill>
                <a:latin typeface="+mn-lt"/>
                <a:ea typeface="+mn-ea"/>
                <a:cs typeface="+mn-cs"/>
                <a:sym typeface="+mn-ea"/>
              </a:rPr>
              <a:t>  (7)用人单位违反法律、行政法规强制性规定的；</a:t>
            </a:r>
            <a:endParaRPr kumimoji="0" lang="zh-CN" altLang="en-US" sz="1600" b="0" i="0" u="none" strike="noStrike" kern="1200" cap="none" spc="0" normalizeH="0" baseline="0" noProof="1" dirty="0">
              <a:solidFill>
                <a:schemeClr val="tx1"/>
              </a:solidFill>
              <a:latin typeface="+mn-lt"/>
              <a:ea typeface="+mn-ea"/>
              <a:cs typeface="+mn-cs"/>
            </a:endParaRPr>
          </a:p>
          <a:p>
            <a:pPr marL="17145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1600" b="0" i="0" u="none" strike="noStrike" kern="1200" cap="none" spc="0" normalizeH="0" baseline="0" noProof="1" dirty="0">
                <a:solidFill>
                  <a:schemeClr val="tx1"/>
                </a:solidFill>
                <a:latin typeface="+mn-lt"/>
                <a:ea typeface="+mn-ea"/>
                <a:cs typeface="+mn-cs"/>
                <a:sym typeface="+mn-ea"/>
              </a:rPr>
              <a:t>  (8)用人单位以暴力、威胁或者非法限制人身自由的手段强迫劳动者劳动的；</a:t>
            </a:r>
            <a:endParaRPr kumimoji="0" lang="zh-CN" altLang="en-US" sz="1600" b="0" i="0" u="none" strike="noStrike" kern="1200" cap="none" spc="0" normalizeH="0" baseline="0" noProof="1" dirty="0">
              <a:solidFill>
                <a:schemeClr val="tx1"/>
              </a:solidFill>
              <a:latin typeface="+mn-lt"/>
              <a:ea typeface="+mn-ea"/>
              <a:cs typeface="+mn-cs"/>
            </a:endParaRPr>
          </a:p>
          <a:p>
            <a:pPr marL="17145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1600" b="0" i="0" u="none" strike="noStrike" kern="1200" cap="none" spc="0" normalizeH="0" baseline="0" noProof="1" dirty="0">
                <a:solidFill>
                  <a:schemeClr val="tx1"/>
                </a:solidFill>
                <a:latin typeface="+mn-lt"/>
                <a:ea typeface="+mn-ea"/>
                <a:cs typeface="+mn-cs"/>
                <a:sym typeface="+mn-ea"/>
              </a:rPr>
              <a:t>  (9)用人单位违章指挥、强令冒险作业危及劳动者人身安全的；</a:t>
            </a:r>
            <a:endParaRPr kumimoji="0" lang="zh-CN" altLang="en-US" sz="1600" b="0" i="0" u="none" strike="noStrike" kern="1200" cap="none" spc="0" normalizeH="0" baseline="0" noProof="1" dirty="0">
              <a:solidFill>
                <a:schemeClr val="tx1"/>
              </a:solidFill>
              <a:latin typeface="+mn-lt"/>
              <a:ea typeface="+mn-ea"/>
              <a:cs typeface="+mn-cs"/>
            </a:endParaRPr>
          </a:p>
          <a:p>
            <a:pPr marL="17145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1600" b="0" i="0" u="none" strike="noStrike" kern="1200" cap="none" spc="0" normalizeH="0" baseline="0" noProof="1" dirty="0">
                <a:solidFill>
                  <a:schemeClr val="tx1"/>
                </a:solidFill>
                <a:latin typeface="+mn-lt"/>
                <a:ea typeface="+mn-ea"/>
                <a:cs typeface="+mn-cs"/>
                <a:sym typeface="+mn-ea"/>
              </a:rPr>
              <a:t> (10)法律、行政法规规定劳动者可以解除劳动合同的其他情形。</a:t>
            </a:r>
            <a:endParaRPr kumimoji="0" lang="zh-CN" altLang="en-US" sz="1600" b="0" i="0" u="none" strike="noStrike" kern="1200" cap="none" spc="0" normalizeH="0" baseline="0" noProof="1" dirty="0">
              <a:solidFill>
                <a:schemeClr val="tx1"/>
              </a:solidFill>
              <a:latin typeface="+mn-lt"/>
              <a:ea typeface="+mn-ea"/>
              <a:cs typeface="+mn-cs"/>
            </a:endParaRPr>
          </a:p>
          <a:p>
            <a:pPr marL="171450" marR="0" indent="0" algn="just" defTabSz="685165" rtl="0" eaLnBrk="1" fontAlgn="auto" latinLnBrk="0" hangingPunct="1">
              <a:lnSpc>
                <a:spcPct val="150000"/>
              </a:lnSpc>
              <a:spcBef>
                <a:spcPts val="0"/>
              </a:spcBef>
              <a:spcAft>
                <a:spcPct val="0"/>
              </a:spcAft>
              <a:buClrTx/>
              <a:buSzTx/>
              <a:buFont typeface="Arial" panose="020B0604020202020204" pitchFamily="34" charset="0"/>
              <a:buChar char="•"/>
            </a:pPr>
            <a:endParaRPr kumimoji="0" lang="zh-CN" altLang="en-US" sz="1600" b="0" i="0" u="none" strike="noStrike" kern="1200" cap="none" spc="0" normalizeH="0" baseline="0" noProof="1" dirty="0">
              <a:solidFill>
                <a:schemeClr val="tx1"/>
              </a:solidFill>
              <a:latin typeface="+mn-lt"/>
              <a:ea typeface="+mn-ea"/>
              <a:cs typeface="+mn-cs"/>
            </a:endParaRPr>
          </a:p>
          <a:p>
            <a:pPr marL="171450" marR="0" indent="-171450" algn="just" defTabSz="685165" rtl="0" eaLnBrk="1" fontAlgn="auto" latinLnBrk="0" hangingPunct="1">
              <a:lnSpc>
                <a:spcPct val="120000"/>
              </a:lnSpc>
              <a:spcBef>
                <a:spcPts val="750"/>
              </a:spcBef>
              <a:spcAft>
                <a:spcPct val="0"/>
              </a:spcAft>
              <a:buClrTx/>
              <a:buSzTx/>
              <a:buFont typeface="Arial" panose="020B0604020202020204" pitchFamily="34" charset="0"/>
              <a:buChar char="•"/>
            </a:pPr>
            <a:endParaRPr kumimoji="0" lang="zh-CN" altLang="en-US" sz="1600" b="0" i="0" u="none" strike="noStrike" kern="1200" cap="none" spc="0" normalizeH="0" baseline="0" noProof="1" dirty="0">
              <a:solidFill>
                <a:schemeClr val="tx1"/>
              </a:solidFill>
              <a:latin typeface="+mn-lt"/>
              <a:ea typeface="+mn-ea"/>
              <a:cs typeface="+mn-cs"/>
            </a:endParaRPr>
          </a:p>
        </p:txBody>
      </p:sp>
      <p:sp>
        <p:nvSpPr>
          <p:cNvPr id="108547" name="灯片编号占位符 1"/>
          <p:cNvSpPr>
            <a:spLocks noGrp="1"/>
          </p:cNvSpPr>
          <p:nvPr>
            <p:ph type="sldNum" sz="quarter" idx="12"/>
          </p:nvPr>
        </p:nvSpPr>
        <p:spPr>
          <a:noFill/>
          <a:ln>
            <a:noFill/>
          </a:ln>
        </p:spPr>
        <p:txBody>
          <a:bodyPr lIns="90000" tIns="46800" rIns="90000" bIns="4680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a:fld id="{9A0DB2DC-4C9A-4742-B13C-FB6460FD3503}" type="slidenum">
              <a:rPr lang="zh-CN" altLang="en-US" sz="900">
                <a:solidFill>
                  <a:srgbClr val="7F7F7F"/>
                </a:solidFill>
              </a:rPr>
            </a:fld>
            <a:endParaRPr lang="zh-CN" altLang="en-US" sz="900">
              <a:solidFill>
                <a:srgbClr val="7F7F7F"/>
              </a:solidFill>
            </a:endParaRPr>
          </a:p>
        </p:txBody>
      </p:sp>
    </p:spTree>
    <p:custDataLst>
      <p:tags r:id="rId3"/>
    </p:custData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0593" name="标题 1"/>
          <p:cNvSpPr>
            <a:spLocks noGrp="1"/>
          </p:cNvSpPr>
          <p:nvPr>
            <p:ph type="title"/>
            <p:custDataLst>
              <p:tags r:id="rId1"/>
            </p:custDataLst>
          </p:nvPr>
        </p:nvSpPr>
        <p:spPr>
          <a:ln/>
        </p:spPr>
        <p:txBody>
          <a:bodyPr vert="horz" wrap="square" lIns="68580" tIns="34290" rIns="68580" bIns="34290" anchor="ctr"/>
          <a:p>
            <a:r>
              <a:rPr lang="zh-CN" altLang="en-US" dirty="0"/>
              <a:t>(一)解除劳动合同时须支付经济补偿金情形</a:t>
            </a:r>
            <a:endParaRPr lang="zh-CN" altLang="en-US" dirty="0"/>
          </a:p>
        </p:txBody>
      </p:sp>
      <p:sp>
        <p:nvSpPr>
          <p:cNvPr id="3" name="内容占位符 2"/>
          <p:cNvSpPr>
            <a:spLocks noGrp="1"/>
          </p:cNvSpPr>
          <p:nvPr>
            <p:ph idx="1"/>
            <p:custDataLst>
              <p:tags r:id="rId2"/>
            </p:custDataLst>
          </p:nvPr>
        </p:nvSpPr>
        <p:spPr>
          <a:xfrm>
            <a:off x="628650" y="1519238"/>
            <a:ext cx="7631113" cy="4351338"/>
          </a:xfrm>
        </p:spPr>
        <p:txBody>
          <a:bodyPr>
            <a:noAutofit/>
          </a:bodyPr>
          <a:lstStyle/>
          <a:p>
            <a:pPr marL="171450" marR="0" indent="-171450" algn="just" defTabSz="685165" rtl="0" eaLnBrk="1" fontAlgn="auto" latinLnBrk="0" hangingPunct="1">
              <a:lnSpc>
                <a:spcPct val="120000"/>
              </a:lnSpc>
              <a:spcBef>
                <a:spcPts val="750"/>
              </a:spcBef>
              <a:spcAft>
                <a:spcPct val="0"/>
              </a:spcAft>
              <a:buClrTx/>
              <a:buSzTx/>
              <a:buFont typeface="Arial" panose="020B0604020202020204" pitchFamily="34" charset="0"/>
              <a:buChar char="•"/>
            </a:pPr>
            <a:r>
              <a:rPr kumimoji="0" lang="zh-CN" altLang="en-US" sz="20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3.用人单位单方解除劳动合同经济补偿金</a:t>
            </a:r>
            <a:endParaRPr kumimoji="0" lang="zh-CN" altLang="en-US" sz="20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1800" b="0" i="0" u="none" strike="noStrike" kern="1200" cap="none" spc="0" normalizeH="0" baseline="0" noProof="1" dirty="0">
                <a:solidFill>
                  <a:schemeClr val="tx1"/>
                </a:solidFill>
                <a:latin typeface="+mn-lt"/>
                <a:ea typeface="+mn-ea"/>
                <a:cs typeface="+mn-cs"/>
              </a:rPr>
              <a:t>   (1)劳动者</a:t>
            </a:r>
            <a:r>
              <a:rPr kumimoji="0" lang="zh-CN" altLang="en-US" sz="18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患病或者非因工负伤</a:t>
            </a:r>
            <a:r>
              <a:rPr kumimoji="0" lang="zh-CN" altLang="en-US" sz="1800" b="0" i="0" u="none" strike="noStrike" kern="1200" cap="none" spc="0" normalizeH="0" baseline="0" noProof="1" dirty="0">
                <a:solidFill>
                  <a:schemeClr val="tx1"/>
                </a:solidFill>
                <a:latin typeface="+mn-lt"/>
                <a:ea typeface="+mn-ea"/>
                <a:cs typeface="+mn-cs"/>
              </a:rPr>
              <a:t>，在规定的医疗期满后不能从事原工作，也不能从事由用人单位另行安排的工作的；</a:t>
            </a:r>
            <a:endParaRPr kumimoji="0" lang="zh-CN" altLang="en-US" sz="18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1800" b="0" i="0" u="none" strike="noStrike" kern="1200" cap="none" spc="0" normalizeH="0" baseline="0" noProof="1" dirty="0">
                <a:solidFill>
                  <a:schemeClr val="tx1"/>
                </a:solidFill>
                <a:latin typeface="+mn-lt"/>
                <a:ea typeface="+mn-ea"/>
                <a:cs typeface="+mn-cs"/>
              </a:rPr>
              <a:t>   (2)劳动者</a:t>
            </a:r>
            <a:r>
              <a:rPr kumimoji="0" lang="zh-CN" altLang="en-US" sz="18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不能胜任工作</a:t>
            </a:r>
            <a:r>
              <a:rPr kumimoji="0" lang="zh-CN" altLang="en-US" sz="1800" b="0" i="0" u="none" strike="noStrike" kern="1200" cap="none" spc="0" normalizeH="0" baseline="0" noProof="1" dirty="0">
                <a:solidFill>
                  <a:schemeClr val="tx1"/>
                </a:solidFill>
                <a:latin typeface="+mn-lt"/>
                <a:ea typeface="+mn-ea"/>
                <a:cs typeface="+mn-cs"/>
              </a:rPr>
              <a:t>，经过培训或者调整工作岗位，仍不能胜任工作的；</a:t>
            </a:r>
            <a:endParaRPr kumimoji="0" lang="zh-CN" altLang="en-US" sz="18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1800" b="0" i="0" u="none" strike="noStrike" kern="1200" cap="none" spc="0" normalizeH="0" baseline="0" noProof="1" dirty="0">
                <a:solidFill>
                  <a:schemeClr val="tx1"/>
                </a:solidFill>
                <a:latin typeface="+mn-lt"/>
                <a:ea typeface="+mn-ea"/>
                <a:cs typeface="+mn-cs"/>
              </a:rPr>
              <a:t>   (3)劳动合同订立时所依据的</a:t>
            </a:r>
            <a:r>
              <a:rPr kumimoji="0" lang="zh-CN" altLang="en-US" sz="18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客观情况发生重大变化</a:t>
            </a:r>
            <a:r>
              <a:rPr kumimoji="0" lang="zh-CN" altLang="en-US" sz="1800" b="0" i="0" u="none" strike="noStrike" kern="1200" cap="none" spc="0" normalizeH="0" baseline="0" noProof="1" dirty="0">
                <a:solidFill>
                  <a:schemeClr val="tx1"/>
                </a:solidFill>
                <a:latin typeface="+mn-lt"/>
                <a:ea typeface="+mn-ea"/>
                <a:cs typeface="+mn-cs"/>
              </a:rPr>
              <a:t>，致使劳动合同无法履行，经用人单位与劳动者协商，未能就变更劳动合同内容达成协议的；</a:t>
            </a:r>
            <a:endParaRPr kumimoji="0" lang="zh-CN" altLang="en-US" sz="18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1800" b="0" i="0" u="none" strike="noStrike" kern="1200" cap="none" spc="0" normalizeH="0" baseline="0" noProof="1" dirty="0">
                <a:solidFill>
                  <a:schemeClr val="tx1"/>
                </a:solidFill>
                <a:latin typeface="+mn-lt"/>
                <a:ea typeface="+mn-ea"/>
                <a:cs typeface="+mn-cs"/>
              </a:rPr>
              <a:t>   (4)用人单位依法进行</a:t>
            </a:r>
            <a:r>
              <a:rPr kumimoji="0" lang="zh-CN" altLang="en-US" sz="18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经济性裁员</a:t>
            </a:r>
            <a:r>
              <a:rPr kumimoji="0" lang="zh-CN" altLang="en-US" sz="1800" b="0" i="0" u="none" strike="noStrike" kern="1200" cap="none" spc="0" normalizeH="0" baseline="0" noProof="1" dirty="0">
                <a:solidFill>
                  <a:schemeClr val="tx1"/>
                </a:solidFill>
                <a:latin typeface="+mn-lt"/>
                <a:ea typeface="+mn-ea"/>
                <a:cs typeface="+mn-cs"/>
              </a:rPr>
              <a:t>的。</a:t>
            </a:r>
            <a:endParaRPr kumimoji="0" lang="zh-CN" altLang="en-US" sz="1800" b="0" i="0" u="none" strike="noStrike" kern="1200" cap="none" spc="0" normalizeH="0" baseline="0" noProof="1" dirty="0">
              <a:solidFill>
                <a:schemeClr val="tx1"/>
              </a:solidFill>
              <a:latin typeface="+mn-lt"/>
              <a:ea typeface="+mn-ea"/>
              <a:cs typeface="+mn-cs"/>
            </a:endParaRPr>
          </a:p>
        </p:txBody>
      </p:sp>
      <p:sp>
        <p:nvSpPr>
          <p:cNvPr id="110595" name="灯片编号占位符 1"/>
          <p:cNvSpPr>
            <a:spLocks noGrp="1"/>
          </p:cNvSpPr>
          <p:nvPr>
            <p:ph type="sldNum" sz="quarter" idx="12"/>
          </p:nvPr>
        </p:nvSpPr>
        <p:spPr>
          <a:noFill/>
          <a:ln>
            <a:noFill/>
          </a:ln>
        </p:spPr>
        <p:txBody>
          <a:bodyPr lIns="90000" tIns="46800" rIns="90000" bIns="4680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a:fld id="{9A0DB2DC-4C9A-4742-B13C-FB6460FD3503}" type="slidenum">
              <a:rPr lang="zh-CN" altLang="en-US" sz="900">
                <a:solidFill>
                  <a:srgbClr val="7F7F7F"/>
                </a:solidFill>
              </a:rPr>
            </a:fld>
            <a:endParaRPr lang="zh-CN" altLang="en-US" sz="900">
              <a:solidFill>
                <a:srgbClr val="7F7F7F"/>
              </a:solidFill>
            </a:endParaRPr>
          </a:p>
        </p:txBody>
      </p:sp>
    </p:spTree>
    <p:custDataLst>
      <p:tags r:id="rId3"/>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custDataLst>
              <p:tags r:id="rId1"/>
            </p:custDataLst>
          </p:nvPr>
        </p:nvSpPr>
        <p:spPr>
          <a:xfrm>
            <a:off x="628650" y="565150"/>
            <a:ext cx="7886700" cy="1325563"/>
          </a:xfrm>
        </p:spPr>
        <p:txBody>
          <a:bodyPr vert="horz" wrap="square" lIns="68580" tIns="34290" rIns="68580" bIns="34290" rtlCol="0" anchor="ctr">
            <a:normAutofit/>
          </a:bodyPr>
          <a:lstStyle/>
          <a:p>
            <a:pPr marL="0" marR="0" indent="0" algn="l" defTabSz="685165" rtl="0" eaLnBrk="1" fontAlgn="auto" latinLnBrk="0" hangingPunct="1">
              <a:lnSpc>
                <a:spcPct val="90000"/>
              </a:lnSpc>
              <a:spcBef>
                <a:spcPct val="0"/>
              </a:spcBef>
              <a:spcAft>
                <a:spcPct val="0"/>
              </a:spcAft>
              <a:buClrTx/>
              <a:buSzTx/>
              <a:buFontTx/>
              <a:buNone/>
            </a:pPr>
            <a:r>
              <a:rPr kumimoji="0" lang="en-US" altLang="zh-CN" sz="32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j-lt"/>
                <a:ea typeface="+mj-ea"/>
                <a:cs typeface="+mj-cs"/>
                <a:sym typeface="+mn-ea"/>
              </a:rPr>
              <a:t>2019</a:t>
            </a:r>
            <a:r>
              <a:rPr kumimoji="0" lang="zh-CN" altLang="en-US" sz="32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j-lt"/>
                <a:ea typeface="+mj-ea"/>
                <a:cs typeface="+mj-cs"/>
                <a:sym typeface="+mn-ea"/>
              </a:rPr>
              <a:t>年</a:t>
            </a:r>
            <a:r>
              <a:rPr kumimoji="0" lang="en-US" altLang="zh-CN" sz="32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j-lt"/>
                <a:ea typeface="+mj-ea"/>
                <a:cs typeface="+mj-cs"/>
                <a:sym typeface="+mn-ea"/>
              </a:rPr>
              <a:t>减税降费</a:t>
            </a:r>
            <a:br>
              <a:rPr lang="zh-CN" altLang="en-US" dirty="0"/>
            </a:br>
            <a:endParaRPr kumimoji="0" lang="zh-CN" altLang="en-US" sz="3200" b="0" i="0" u="none" strike="noStrike" kern="1200" cap="none" spc="0" normalizeH="0" baseline="0" noProof="1" dirty="0">
              <a:solidFill>
                <a:schemeClr val="tx1"/>
              </a:solidFill>
              <a:latin typeface="+mj-lt"/>
              <a:ea typeface="+mj-ea"/>
              <a:cs typeface="+mj-cs"/>
            </a:endParaRPr>
          </a:p>
        </p:txBody>
      </p:sp>
      <p:sp>
        <p:nvSpPr>
          <p:cNvPr id="3" name="内容占位符 2"/>
          <p:cNvSpPr>
            <a:spLocks noGrp="1"/>
          </p:cNvSpPr>
          <p:nvPr>
            <p:ph idx="1"/>
            <p:custDataLst>
              <p:tags r:id="rId2"/>
            </p:custDataLst>
          </p:nvPr>
        </p:nvSpPr>
        <p:spPr>
          <a:xfrm>
            <a:off x="338138" y="2984500"/>
            <a:ext cx="8177213" cy="3438525"/>
          </a:xfrm>
        </p:spPr>
        <p:txBody>
          <a:bodyPr>
            <a:normAutofit lnSpcReduction="20000"/>
          </a:bodyPr>
          <a:lstStyle/>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endParaRPr kumimoji="0" lang="zh-CN" altLang="en-US" sz="1800" b="0" i="0" u="none" strike="noStrike" kern="1200" cap="none" spc="0" normalizeH="0" baseline="0" noProof="1" dirty="0">
              <a:solidFill>
                <a:schemeClr val="tx1"/>
              </a:solidFill>
              <a:latin typeface="+mn-lt"/>
              <a:ea typeface="+mn-ea"/>
              <a:cs typeface="+mn-cs"/>
              <a:sym typeface="+mn-ea"/>
            </a:endParaRPr>
          </a:p>
          <a:p>
            <a:pPr marL="171450" marR="0" indent="-171450" algn="just" defTabSz="685165" rtl="0" eaLnBrk="1" fontAlgn="auto" latinLnBrk="0" hangingPunct="1">
              <a:lnSpc>
                <a:spcPct val="120000"/>
              </a:lnSpc>
              <a:spcBef>
                <a:spcPts val="750"/>
              </a:spcBef>
              <a:spcAft>
                <a:spcPct val="0"/>
              </a:spcAft>
              <a:buClrTx/>
              <a:buSzTx/>
              <a:buFont typeface="Arial" panose="020B0604020202020204" pitchFamily="34" charset="0"/>
              <a:buChar char="•"/>
            </a:pPr>
            <a:r>
              <a:rPr kumimoji="0" lang="zh-CN" altLang="en-US" sz="1800" b="0" i="0" u="none" strike="noStrike" kern="1200" cap="none" spc="0" normalizeH="0" baseline="0" noProof="1" dirty="0">
                <a:solidFill>
                  <a:schemeClr val="tx1"/>
                </a:solidFill>
                <a:latin typeface="+mn-lt"/>
                <a:ea typeface="+mn-ea"/>
                <a:cs typeface="+mn-cs"/>
                <a:sym typeface="+mn-ea"/>
              </a:rPr>
              <a:t>在</a:t>
            </a:r>
            <a:r>
              <a:rPr kumimoji="0" lang="zh-CN" altLang="en-US" sz="1800" b="1" i="0" u="none" strike="noStrike" kern="1200" cap="none" spc="0" normalizeH="0" baseline="0" noProof="1" dirty="0">
                <a:solidFill>
                  <a:srgbClr val="C00000"/>
                </a:solidFill>
                <a:latin typeface="+mn-lt"/>
                <a:ea typeface="+mn-ea"/>
                <a:cs typeface="+mn-cs"/>
                <a:sym typeface="+mn-ea"/>
              </a:rPr>
              <a:t>减税</a:t>
            </a:r>
            <a:r>
              <a:rPr kumimoji="0" lang="zh-CN" altLang="en-US" sz="1800" b="0" i="0" u="none" strike="noStrike" kern="1200" cap="none" spc="0" normalizeH="0" baseline="0" noProof="1" dirty="0">
                <a:solidFill>
                  <a:schemeClr val="tx1"/>
                </a:solidFill>
                <a:latin typeface="+mn-lt"/>
                <a:ea typeface="+mn-ea"/>
                <a:cs typeface="+mn-cs"/>
                <a:sym typeface="+mn-ea"/>
              </a:rPr>
              <a:t>方面：深化增值税改革，将制造业等行业现行</a:t>
            </a:r>
            <a:r>
              <a:rPr kumimoji="0" lang="zh-CN" altLang="en-US" sz="18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sym typeface="+mn-ea"/>
              </a:rPr>
              <a:t>16%的税率降至13%</a:t>
            </a:r>
            <a:r>
              <a:rPr kumimoji="0" lang="zh-CN" altLang="en-US" sz="1800" b="0" i="0" u="none" strike="noStrike" kern="1200" cap="none" spc="0" normalizeH="0" baseline="0" noProof="1" dirty="0">
                <a:solidFill>
                  <a:schemeClr val="tx1"/>
                </a:solidFill>
                <a:latin typeface="+mn-lt"/>
                <a:ea typeface="+mn-ea"/>
                <a:cs typeface="+mn-cs"/>
                <a:sym typeface="+mn-ea"/>
              </a:rPr>
              <a:t>，将交通运输业、建筑业等行业现行</a:t>
            </a:r>
            <a:r>
              <a:rPr kumimoji="0" lang="zh-CN" altLang="en-US" sz="18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sym typeface="+mn-ea"/>
              </a:rPr>
              <a:t>10%的税率降至9%</a:t>
            </a:r>
            <a:r>
              <a:rPr kumimoji="0" lang="zh-CN" altLang="en-US" sz="1800" b="0" i="0" u="none" strike="noStrike" kern="1200" cap="none" spc="0" normalizeH="0" baseline="0" noProof="1" dirty="0">
                <a:solidFill>
                  <a:schemeClr val="tx1"/>
                </a:solidFill>
                <a:latin typeface="+mn-lt"/>
                <a:ea typeface="+mn-ea"/>
                <a:cs typeface="+mn-cs"/>
                <a:sym typeface="+mn-ea"/>
              </a:rPr>
              <a:t>；保持</a:t>
            </a:r>
            <a:r>
              <a:rPr kumimoji="0" lang="zh-CN" altLang="en-US" sz="18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sym typeface="+mn-ea"/>
              </a:rPr>
              <a:t>6%一档（多数为经融服务业）的税率不变</a:t>
            </a:r>
            <a:r>
              <a:rPr kumimoji="0" lang="zh-CN" altLang="en-US" sz="1800" b="0" i="0" u="none" strike="noStrike" kern="1200" cap="none" spc="0" normalizeH="0" baseline="0" noProof="1" dirty="0">
                <a:solidFill>
                  <a:schemeClr val="tx1"/>
                </a:solidFill>
                <a:latin typeface="+mn-lt"/>
                <a:ea typeface="+mn-ea"/>
                <a:cs typeface="+mn-cs"/>
                <a:sym typeface="+mn-ea"/>
              </a:rPr>
              <a:t>，但通过采取对生产、生活性服务业增加税收抵扣等配套措施，确保所有行业税负</a:t>
            </a:r>
            <a:r>
              <a:rPr kumimoji="0" lang="zh-CN" altLang="en-US" sz="18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sym typeface="+mn-ea"/>
              </a:rPr>
              <a:t>只减不增</a:t>
            </a:r>
            <a:r>
              <a:rPr kumimoji="0" lang="zh-CN" altLang="en-US" sz="1800" b="0" i="0" u="none" strike="noStrike" kern="1200" cap="none" spc="0" normalizeH="0" baseline="0" noProof="1" dirty="0">
                <a:solidFill>
                  <a:schemeClr val="tx1"/>
                </a:solidFill>
                <a:latin typeface="+mn-lt"/>
                <a:ea typeface="+mn-ea"/>
                <a:cs typeface="+mn-cs"/>
                <a:sym typeface="+mn-ea"/>
              </a:rPr>
              <a:t>，继续向推进税率三档并两档、税制简化方向迈进。</a:t>
            </a:r>
            <a:endParaRPr kumimoji="0" lang="zh-CN" altLang="en-US" sz="1800" b="0" i="0" u="none" strike="noStrike" kern="1200" cap="none" spc="0" normalizeH="0" baseline="0" noProof="1" dirty="0">
              <a:solidFill>
                <a:schemeClr val="tx1"/>
              </a:solidFill>
              <a:latin typeface="+mn-lt"/>
              <a:ea typeface="+mn-ea"/>
              <a:cs typeface="+mn-cs"/>
              <a:sym typeface="+mn-ea"/>
            </a:endParaRPr>
          </a:p>
          <a:p>
            <a:pPr marL="171450" marR="0" indent="-171450" algn="just" defTabSz="685165" rtl="0" eaLnBrk="1" fontAlgn="auto" latinLnBrk="0" hangingPunct="1">
              <a:lnSpc>
                <a:spcPct val="120000"/>
              </a:lnSpc>
              <a:spcBef>
                <a:spcPts val="750"/>
              </a:spcBef>
              <a:spcAft>
                <a:spcPct val="0"/>
              </a:spcAft>
              <a:buClrTx/>
              <a:buSzTx/>
              <a:buFont typeface="Arial" panose="020B0604020202020204" pitchFamily="34" charset="0"/>
              <a:buChar char="•"/>
            </a:pPr>
            <a:r>
              <a:rPr kumimoji="0" lang="zh-CN" altLang="en-US" sz="1800" b="0" i="0" u="none" strike="noStrike" kern="1200" cap="none" spc="0" normalizeH="0" baseline="0" noProof="1" dirty="0">
                <a:solidFill>
                  <a:schemeClr val="tx1"/>
                </a:solidFill>
                <a:latin typeface="+mn-lt"/>
                <a:ea typeface="+mn-ea"/>
                <a:cs typeface="+mn-cs"/>
                <a:sym typeface="+mn-ea"/>
              </a:rPr>
              <a:t>在</a:t>
            </a:r>
            <a:r>
              <a:rPr kumimoji="0" lang="zh-CN" altLang="en-US" sz="1800" b="1" i="0" u="none" strike="noStrike" kern="1200" cap="none" spc="0" normalizeH="0" baseline="0" noProof="1" dirty="0">
                <a:solidFill>
                  <a:srgbClr val="C00000"/>
                </a:solidFill>
                <a:latin typeface="+mn-lt"/>
                <a:ea typeface="+mn-ea"/>
                <a:cs typeface="+mn-cs"/>
                <a:sym typeface="+mn-ea"/>
              </a:rPr>
              <a:t>降费</a:t>
            </a:r>
            <a:r>
              <a:rPr kumimoji="0" lang="zh-CN" altLang="en-US" sz="1800" b="0" i="0" u="none" strike="noStrike" kern="1200" cap="none" spc="0" normalizeH="0" baseline="0" noProof="1" dirty="0">
                <a:solidFill>
                  <a:schemeClr val="tx1"/>
                </a:solidFill>
                <a:latin typeface="+mn-lt"/>
                <a:ea typeface="+mn-ea"/>
                <a:cs typeface="+mn-cs"/>
                <a:sym typeface="+mn-ea"/>
              </a:rPr>
              <a:t>方面：明显降低企业社保缴费负担，下调城镇职工基本养老保险单位缴费比例，</a:t>
            </a:r>
            <a:r>
              <a:rPr kumimoji="0" lang="zh-CN" altLang="en-US" sz="18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sym typeface="+mn-ea"/>
              </a:rPr>
              <a:t>可以从原规定的20%降到16%。</a:t>
            </a:r>
            <a:r>
              <a:rPr kumimoji="0" lang="zh-CN" altLang="en-US" sz="1800" b="0" i="0" u="none" strike="noStrike" kern="1200" cap="none" spc="0" normalizeH="0" baseline="0" noProof="1" dirty="0">
                <a:solidFill>
                  <a:schemeClr val="tx1"/>
                </a:solidFill>
                <a:latin typeface="+mn-lt"/>
                <a:ea typeface="+mn-ea"/>
                <a:cs typeface="+mn-cs"/>
                <a:sym typeface="+mn-ea"/>
              </a:rPr>
              <a:t>继续执行阶段性降低失业和工伤保险费率政策，对劳动密集型企业提高稳岗和社保补贴力度。</a:t>
            </a:r>
            <a:r>
              <a:rPr kumimoji="0" lang="zh-CN" altLang="en-US" sz="1800" b="0" i="0" u="none" strike="noStrike" kern="1200" cap="none" spc="0" normalizeH="0" baseline="0" noProof="1" dirty="0">
                <a:solidFill>
                  <a:schemeClr val="tx1"/>
                </a:solidFill>
                <a:latin typeface="+mn-lt"/>
                <a:ea typeface="+mn-ea"/>
                <a:cs typeface="+mn-cs"/>
              </a:rPr>
              <a:t>加快推进养老保险省级统筹改革，继续提高企业职工基本养老保险基金中央调剂比例，划转部分国有资本充实社保基金充实社保基金，使社保基金可持续，企业与职工同受益。</a:t>
            </a:r>
            <a:endParaRPr kumimoji="0" lang="zh-CN" altLang="en-US" sz="2000" b="0" i="0" u="none" strike="noStrike" kern="1200" cap="none" spc="0" normalizeH="0" baseline="0" noProof="1" dirty="0">
              <a:solidFill>
                <a:schemeClr val="tx1"/>
              </a:solidFill>
              <a:latin typeface="+mn-lt"/>
              <a:ea typeface="+mn-ea"/>
              <a:cs typeface="+mn-cs"/>
            </a:endParaRPr>
          </a:p>
          <a:p>
            <a:pPr marL="171450" marR="0" indent="-171450" algn="just" defTabSz="685165" rtl="0" eaLnBrk="1" fontAlgn="auto" latinLnBrk="0" hangingPunct="1">
              <a:lnSpc>
                <a:spcPct val="120000"/>
              </a:lnSpc>
              <a:spcBef>
                <a:spcPts val="750"/>
              </a:spcBef>
              <a:spcAft>
                <a:spcPct val="0"/>
              </a:spcAft>
              <a:buClrTx/>
              <a:buSzTx/>
              <a:buFont typeface="Arial" panose="020B0604020202020204" pitchFamily="34" charset="0"/>
              <a:buChar char="•"/>
            </a:pPr>
            <a:endParaRPr kumimoji="0" lang="zh-CN" altLang="en-US" sz="2000" b="0" i="0" u="none" strike="noStrike" kern="1200" cap="none" spc="0" normalizeH="0" baseline="0" noProof="1" dirty="0">
              <a:solidFill>
                <a:schemeClr val="tx1"/>
              </a:solidFill>
              <a:latin typeface="+mn-lt"/>
              <a:ea typeface="+mn-ea"/>
              <a:cs typeface="+mn-cs"/>
            </a:endParaRPr>
          </a:p>
        </p:txBody>
      </p:sp>
      <p:sp>
        <p:nvSpPr>
          <p:cNvPr id="38915" name="灯片编号占位符 3"/>
          <p:cNvSpPr>
            <a:spLocks noGrp="1"/>
          </p:cNvSpPr>
          <p:nvPr>
            <p:ph type="sldNum" sz="quarter" idx="12"/>
          </p:nvPr>
        </p:nvSpPr>
        <p:spPr>
          <a:noFill/>
          <a:ln>
            <a:noFill/>
          </a:ln>
        </p:spPr>
        <p:txBody>
          <a:bodyPr lIns="90000" tIns="46800" rIns="90000" bIns="4680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a:fld id="{9A0DB2DC-4C9A-4742-B13C-FB6460FD3503}" type="slidenum">
              <a:rPr lang="zh-CN" altLang="en-US" sz="900">
                <a:solidFill>
                  <a:srgbClr val="7F7F7F"/>
                </a:solidFill>
                <a:latin typeface="Arial" panose="020B0604020202020204" pitchFamily="34" charset="0"/>
                <a:ea typeface="宋体" panose="02010600030101010101" pitchFamily="2" charset="-122"/>
              </a:rPr>
            </a:fld>
            <a:endParaRPr lang="zh-CN" altLang="en-US" sz="900">
              <a:solidFill>
                <a:srgbClr val="7F7F7F"/>
              </a:solidFill>
              <a:latin typeface="Arial" panose="020B0604020202020204" pitchFamily="34" charset="0"/>
              <a:ea typeface="宋体" panose="02010600030101010101" pitchFamily="2" charset="-122"/>
            </a:endParaRPr>
          </a:p>
        </p:txBody>
      </p:sp>
      <p:sp>
        <p:nvSpPr>
          <p:cNvPr id="38916" name="文本框 3"/>
          <p:cNvSpPr txBox="1"/>
          <p:nvPr/>
        </p:nvSpPr>
        <p:spPr>
          <a:xfrm>
            <a:off x="4445000" y="1814513"/>
            <a:ext cx="3452813" cy="922337"/>
          </a:xfrm>
          <a:prstGeom prst="rect">
            <a:avLst/>
          </a:prstGeom>
          <a:noFill/>
          <a:ln w="9525">
            <a:noFill/>
          </a:ln>
        </p:spPr>
        <p:txBody>
          <a:bodyPr wrap="square" anchor="t">
            <a:spAutoFit/>
          </a:bodyPr>
          <a:p>
            <a:r>
              <a:rPr lang="zh-CN" altLang="en-US" dirty="0">
                <a:latin typeface="Arial" panose="020B0604020202020204" pitchFamily="34" charset="0"/>
                <a:ea typeface="宋体" panose="02010600030101010101" pitchFamily="2" charset="-122"/>
                <a:sym typeface="黑体" panose="02010609060101010101" charset="-122"/>
              </a:rPr>
              <a:t>李克强总理答记者问：</a:t>
            </a:r>
            <a:r>
              <a:rPr lang="zh-CN" altLang="en-US" b="1" dirty="0">
                <a:solidFill>
                  <a:srgbClr val="C00000"/>
                </a:solidFill>
                <a:latin typeface="Arial" panose="020B0604020202020204" pitchFamily="34" charset="0"/>
                <a:ea typeface="宋体" panose="02010600030101010101" pitchFamily="2" charset="-122"/>
                <a:sym typeface="黑体" panose="02010609060101010101" charset="-122"/>
              </a:rPr>
              <a:t>4月1日就要减增值税，5月1日就要降社保费率。</a:t>
            </a:r>
            <a:endParaRPr lang="zh-CN" altLang="en-US">
              <a:latin typeface="Arial" panose="020B0604020202020204" pitchFamily="34" charset="0"/>
              <a:ea typeface="宋体" panose="02010600030101010101" pitchFamily="2" charset="-122"/>
            </a:endParaRPr>
          </a:p>
        </p:txBody>
      </p:sp>
      <p:pic>
        <p:nvPicPr>
          <p:cNvPr id="38917" name="图片 1" descr="微信图片_20190320235622"/>
          <p:cNvPicPr>
            <a:picLocks noChangeAspect="1"/>
          </p:cNvPicPr>
          <p:nvPr/>
        </p:nvPicPr>
        <p:blipFill>
          <a:blip r:embed="rId3"/>
          <a:stretch>
            <a:fillRect/>
          </a:stretch>
        </p:blipFill>
        <p:spPr>
          <a:xfrm>
            <a:off x="1071563" y="1335088"/>
            <a:ext cx="2882900" cy="1881187"/>
          </a:xfrm>
          <a:prstGeom prst="rect">
            <a:avLst/>
          </a:prstGeom>
          <a:noFill/>
          <a:ln w="9525">
            <a:noFill/>
          </a:ln>
        </p:spPr>
      </p:pic>
    </p:spTree>
    <p:custDataLst>
      <p:tags r:id="rId4"/>
    </p:custData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41" name="标题 1"/>
          <p:cNvSpPr>
            <a:spLocks noGrp="1"/>
          </p:cNvSpPr>
          <p:nvPr>
            <p:ph type="title"/>
            <p:custDataLst>
              <p:tags r:id="rId1"/>
            </p:custDataLst>
          </p:nvPr>
        </p:nvSpPr>
        <p:spPr>
          <a:xfrm>
            <a:off x="628650" y="203200"/>
            <a:ext cx="7886700" cy="1325563"/>
          </a:xfrm>
          <a:ln/>
        </p:spPr>
        <p:txBody>
          <a:bodyPr vert="horz" wrap="square" lIns="68580" tIns="34290" rIns="68580" bIns="34290" anchor="ctr"/>
          <a:p>
            <a:r>
              <a:rPr lang="zh-CN" altLang="en-US" dirty="0"/>
              <a:t>(二) 终止劳动合同的经济补偿金</a:t>
            </a:r>
            <a:endParaRPr lang="zh-CN" altLang="en-US" dirty="0"/>
          </a:p>
        </p:txBody>
      </p:sp>
      <p:sp>
        <p:nvSpPr>
          <p:cNvPr id="3" name="内容占位符 2"/>
          <p:cNvSpPr>
            <a:spLocks noGrp="1"/>
          </p:cNvSpPr>
          <p:nvPr>
            <p:ph idx="1"/>
            <p:custDataLst>
              <p:tags r:id="rId2"/>
            </p:custDataLst>
          </p:nvPr>
        </p:nvSpPr>
        <p:spPr>
          <a:xfrm>
            <a:off x="628650" y="1139825"/>
            <a:ext cx="7886700" cy="5464175"/>
          </a:xfrm>
        </p:spPr>
        <p:txBody>
          <a:bodyPr/>
          <a:lstStyle/>
          <a:p>
            <a:pPr marL="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1600" b="1" i="0" u="none" strike="noStrike" kern="1200" cap="none" spc="0" normalizeH="0" baseline="0" noProof="1" dirty="0">
                <a:solidFill>
                  <a:schemeClr val="accent1"/>
                </a:solidFill>
                <a:effectLst/>
                <a:latin typeface="+mn-lt"/>
                <a:ea typeface="+mn-ea"/>
                <a:cs typeface="+mn-cs"/>
              </a:rPr>
              <a:t>1. 期满终止固定期限劳动合同的经济补偿金</a:t>
            </a:r>
            <a:endParaRPr kumimoji="0" lang="zh-CN" altLang="en-US" sz="1600" b="1" i="0" u="none" strike="noStrike" kern="1200" cap="none" spc="0" normalizeH="0" baseline="0" noProof="1" dirty="0">
              <a:solidFill>
                <a:schemeClr val="accent1"/>
              </a:solidFill>
              <a:effectLst/>
              <a:latin typeface="+mn-lt"/>
              <a:ea typeface="+mn-ea"/>
              <a:cs typeface="+mn-cs"/>
            </a:endParaRPr>
          </a:p>
          <a:p>
            <a:pPr marL="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1600" b="0" i="0" u="none" strike="noStrike" kern="1200" cap="none" spc="0" normalizeH="0" baseline="0" noProof="1" dirty="0">
                <a:solidFill>
                  <a:schemeClr val="tx1"/>
                </a:solidFill>
                <a:latin typeface="+mn-lt"/>
                <a:ea typeface="+mn-ea"/>
                <a:cs typeface="+mn-cs"/>
              </a:rPr>
              <a:t>       主要两种情形：</a:t>
            </a:r>
            <a:r>
              <a:rPr kumimoji="0" lang="zh-CN" altLang="en-US" sz="1600" b="0" i="0" u="none" strike="noStrike" kern="1200" cap="none" spc="0" normalizeH="0" baseline="0" noProof="1" dirty="0">
                <a:solidFill>
                  <a:schemeClr val="tx1"/>
                </a:solidFill>
                <a:latin typeface="+mn-lt"/>
                <a:ea typeface="+mn-ea"/>
                <a:cs typeface="+mn-cs"/>
              </a:rPr>
              <a:t>一：</a:t>
            </a:r>
            <a:r>
              <a:rPr kumimoji="0" lang="zh-CN" altLang="en-US" sz="1600" b="0" i="0" u="none" strike="noStrike" kern="1200" cap="none" spc="0" normalizeH="0" baseline="0" noProof="1" dirty="0">
                <a:solidFill>
                  <a:schemeClr val="tx1"/>
                </a:solidFill>
                <a:latin typeface="+mn-lt"/>
                <a:ea typeface="+mn-ea"/>
                <a:cs typeface="+mn-cs"/>
              </a:rPr>
              <a:t>用人单位不同意续订劳动合同的；</a:t>
            </a:r>
            <a:r>
              <a:rPr kumimoji="0" lang="zh-CN" altLang="en-US" sz="1600" b="0" i="0" u="none" strike="noStrike" kern="1200" cap="none" spc="0" normalizeH="0" baseline="0" noProof="1" dirty="0">
                <a:solidFill>
                  <a:schemeClr val="tx1"/>
                </a:solidFill>
                <a:latin typeface="+mn-lt"/>
                <a:ea typeface="+mn-ea"/>
                <a:cs typeface="+mn-cs"/>
              </a:rPr>
              <a:t>二：</a:t>
            </a:r>
            <a:r>
              <a:rPr kumimoji="0" lang="zh-CN" altLang="en-US" sz="1600" b="0" i="0" u="none" strike="noStrike" kern="1200" cap="none" spc="0" normalizeH="0" baseline="0" noProof="1" dirty="0">
                <a:solidFill>
                  <a:schemeClr val="tx1"/>
                </a:solidFill>
                <a:latin typeface="+mn-lt"/>
                <a:ea typeface="+mn-ea"/>
                <a:cs typeface="+mn-cs"/>
              </a:rPr>
              <a:t>用人单位虽同意续订劳动合同,但续订劳动合同中约定的各项劳动条件低于原劳动合同中的约定条件,劳动者不同意续订的。 </a:t>
            </a:r>
            <a:endParaRPr kumimoji="0" lang="en-US" altLang="zh-CN" sz="16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endParaRPr>
          </a:p>
          <a:p>
            <a:pPr marL="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en-US" altLang="zh-CN" sz="16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2.因任务完成而终止劳动合同的经济补偿金</a:t>
            </a:r>
            <a:endParaRPr kumimoji="0" lang="en-US" altLang="zh-CN" sz="16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endParaRPr>
          </a:p>
          <a:p>
            <a:pPr marL="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en-US" altLang="zh-CN" sz="1600" b="0" i="0" u="none" strike="noStrike" kern="1200" cap="none" spc="0" normalizeH="0" baseline="0" noProof="1" dirty="0">
                <a:solidFill>
                  <a:schemeClr val="tx1"/>
                </a:solidFill>
                <a:latin typeface="+mn-lt"/>
                <a:ea typeface="+mn-ea"/>
                <a:cs typeface="+mn-cs"/>
              </a:rPr>
              <a:t>     《劳动合同法实施条例》第22条明确规定, 以完成一定工作任务为期限的劳动合同因任务完成而终止的,用人单位应当向劳动者支付经济补偿。</a:t>
            </a:r>
            <a:endParaRPr kumimoji="0" lang="en-US" altLang="zh-CN" sz="16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en-US" altLang="zh-CN" sz="16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sym typeface="+mn-ea"/>
              </a:rPr>
              <a:t>3.因法定事由而终止劳动合同的经济补偿金</a:t>
            </a:r>
            <a:endParaRPr kumimoji="0" lang="en-US" altLang="zh-CN" sz="16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endParaRPr>
          </a:p>
          <a:p>
            <a:pPr marL="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en-US" altLang="zh-CN" sz="1600" b="0" i="0" u="none" strike="noStrike" kern="1200" cap="none" spc="0" normalizeH="0" baseline="0" noProof="1" dirty="0">
                <a:solidFill>
                  <a:schemeClr val="tx1"/>
                </a:solidFill>
                <a:latin typeface="+mn-lt"/>
                <a:ea typeface="+mn-ea"/>
                <a:cs typeface="+mn-cs"/>
                <a:sym typeface="+mn-ea"/>
              </a:rPr>
              <a:t>      法定事由主要有两种: 一：用人单位被依法宣告破产的; 二：用人单位依法被吊销营业执照</a:t>
            </a:r>
            <a:r>
              <a:rPr kumimoji="0" lang="zh-CN" altLang="en-US" sz="1600" b="0" i="0" u="none" strike="noStrike" kern="1200" cap="none" spc="0" normalizeH="0" baseline="0" noProof="1" dirty="0">
                <a:solidFill>
                  <a:schemeClr val="tx1"/>
                </a:solidFill>
                <a:latin typeface="+mn-lt"/>
                <a:ea typeface="+mn-ea"/>
                <a:cs typeface="+mn-cs"/>
                <a:sym typeface="+mn-ea"/>
              </a:rPr>
              <a:t>、</a:t>
            </a:r>
            <a:r>
              <a:rPr kumimoji="0" lang="en-US" altLang="zh-CN" sz="1600" b="0" i="0" u="none" strike="noStrike" kern="1200" cap="none" spc="0" normalizeH="0" baseline="0" noProof="1" dirty="0">
                <a:solidFill>
                  <a:schemeClr val="tx1"/>
                </a:solidFill>
                <a:latin typeface="+mn-lt"/>
                <a:ea typeface="+mn-ea"/>
                <a:cs typeface="+mn-cs"/>
                <a:sym typeface="+mn-ea"/>
              </a:rPr>
              <a:t>责令关闭</a:t>
            </a:r>
            <a:r>
              <a:rPr kumimoji="0" lang="zh-CN" altLang="en-US" sz="1600" b="0" i="0" u="none" strike="noStrike" kern="1200" cap="none" spc="0" normalizeH="0" baseline="0" noProof="1" dirty="0">
                <a:solidFill>
                  <a:schemeClr val="tx1"/>
                </a:solidFill>
                <a:latin typeface="+mn-lt"/>
                <a:ea typeface="+mn-ea"/>
                <a:cs typeface="+mn-cs"/>
                <a:sym typeface="+mn-ea"/>
              </a:rPr>
              <a:t>、</a:t>
            </a:r>
            <a:r>
              <a:rPr kumimoji="0" lang="en-US" altLang="zh-CN" sz="1600" b="0" i="0" u="none" strike="noStrike" kern="1200" cap="none" spc="0" normalizeH="0" baseline="0" noProof="1" dirty="0">
                <a:solidFill>
                  <a:schemeClr val="tx1"/>
                </a:solidFill>
                <a:latin typeface="+mn-lt"/>
                <a:ea typeface="+mn-ea"/>
                <a:cs typeface="+mn-cs"/>
                <a:sym typeface="+mn-ea"/>
              </a:rPr>
              <a:t> 撤销或者用人单位决定提前解散的。 </a:t>
            </a:r>
            <a:endParaRPr kumimoji="0" lang="en-US" altLang="zh-CN" sz="16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en-US" altLang="zh-CN" sz="1600" b="1" i="0" u="none" strike="noStrike" kern="1200" cap="none" spc="0" normalizeH="0" baseline="0" noProof="1" dirty="0">
                <a:solidFill>
                  <a:schemeClr val="accent1"/>
                </a:solidFill>
                <a:effectLst/>
                <a:latin typeface="+mn-lt"/>
                <a:ea typeface="+mn-ea"/>
                <a:cs typeface="+mn-cs"/>
                <a:sym typeface="+mn-ea"/>
              </a:rPr>
              <a:t>4. 事实劳动关系终止的经济补偿金</a:t>
            </a:r>
            <a:endParaRPr kumimoji="0" lang="en-US" altLang="zh-CN" sz="1600" b="1" i="0" u="none" strike="noStrike" kern="1200" cap="none" spc="0" normalizeH="0" baseline="0" noProof="1" dirty="0">
              <a:solidFill>
                <a:schemeClr val="accent1"/>
              </a:solidFill>
              <a:effectLst/>
              <a:latin typeface="+mn-lt"/>
              <a:ea typeface="+mn-ea"/>
              <a:cs typeface="+mn-cs"/>
            </a:endParaRPr>
          </a:p>
          <a:p>
            <a:pPr marL="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en-US" altLang="zh-CN" sz="1600" b="1" i="0" u="none" strike="noStrike" kern="1200" cap="none" spc="0" normalizeH="0" baseline="0" noProof="1" dirty="0">
                <a:solidFill>
                  <a:schemeClr val="accent1"/>
                </a:solidFill>
                <a:effectLst/>
                <a:latin typeface="+mn-lt"/>
                <a:ea typeface="+mn-ea"/>
                <a:cs typeface="+mn-cs"/>
                <a:sym typeface="+mn-ea"/>
              </a:rPr>
              <a:t>     </a:t>
            </a:r>
            <a:r>
              <a:rPr kumimoji="0" lang="en-US" altLang="zh-CN" sz="1600" b="0" i="0" u="none" strike="noStrike" kern="1200" cap="none" spc="0" normalizeH="0" baseline="0" noProof="1" dirty="0">
                <a:solidFill>
                  <a:schemeClr val="tx1"/>
                </a:solidFill>
                <a:latin typeface="+mn-lt"/>
                <a:ea typeface="+mn-ea"/>
                <a:cs typeface="+mn-cs"/>
                <a:sym typeface="+mn-ea"/>
              </a:rPr>
              <a:t>用人单位自用工之日起</a:t>
            </a:r>
            <a:r>
              <a:rPr kumimoji="0" lang="en-US" altLang="zh-CN" sz="1600" b="1" i="0" u="none" strike="noStrike" kern="1200" cap="none" spc="0" normalizeH="0" baseline="0" noProof="1" dirty="0">
                <a:solidFill>
                  <a:schemeClr val="accent1"/>
                </a:solidFill>
                <a:effectLst/>
                <a:latin typeface="+mn-lt"/>
                <a:ea typeface="+mn-ea"/>
                <a:cs typeface="+mn-cs"/>
                <a:sym typeface="+mn-ea"/>
              </a:rPr>
              <a:t>超过1个月不满1年</a:t>
            </a:r>
            <a:r>
              <a:rPr kumimoji="0" lang="en-US" altLang="zh-CN" sz="1600" b="0" i="0" u="none" strike="noStrike" kern="1200" cap="none" spc="0" normalizeH="0" baseline="0" noProof="1" dirty="0">
                <a:solidFill>
                  <a:schemeClr val="tx1"/>
                </a:solidFill>
                <a:latin typeface="+mn-lt"/>
                <a:ea typeface="+mn-ea"/>
                <a:cs typeface="+mn-cs"/>
                <a:sym typeface="+mn-ea"/>
              </a:rPr>
              <a:t>未与劳动者订立书面劳动合同, 经用人单位书面通知,劳动者仍不与用人单位订立书面劳动合同的, 用人单位应当书面通知劳动者终止劳动关系,并向劳动者支付经济补偿。</a:t>
            </a:r>
            <a:endParaRPr kumimoji="0" lang="en-US" altLang="zh-CN" sz="1600" b="0" i="0" u="none" strike="noStrike" kern="1200" cap="none" spc="0" normalizeH="0" baseline="0" noProof="1" dirty="0">
              <a:solidFill>
                <a:schemeClr val="tx1"/>
              </a:solidFill>
              <a:latin typeface="+mn-lt"/>
              <a:ea typeface="+mn-ea"/>
              <a:cs typeface="+mn-cs"/>
              <a:sym typeface="+mn-ea"/>
            </a:endParaRPr>
          </a:p>
          <a:p>
            <a:pPr marL="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endParaRPr kumimoji="0" lang="en-US" altLang="zh-CN" sz="16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endParaRPr kumimoji="0" lang="en-US" altLang="zh-CN" sz="1600" b="0" i="0" u="none" strike="noStrike" kern="1200" cap="none" spc="0" normalizeH="0" baseline="0" noProof="1" dirty="0">
              <a:solidFill>
                <a:schemeClr val="tx1"/>
              </a:solidFill>
              <a:latin typeface="+mn-lt"/>
              <a:ea typeface="+mn-ea"/>
              <a:cs typeface="+mn-cs"/>
            </a:endParaRPr>
          </a:p>
        </p:txBody>
      </p:sp>
      <p:sp>
        <p:nvSpPr>
          <p:cNvPr id="112643" name="灯片编号占位符 1"/>
          <p:cNvSpPr>
            <a:spLocks noGrp="1"/>
          </p:cNvSpPr>
          <p:nvPr>
            <p:ph type="sldNum" sz="quarter" idx="12"/>
          </p:nvPr>
        </p:nvSpPr>
        <p:spPr>
          <a:noFill/>
          <a:ln>
            <a:noFill/>
          </a:ln>
        </p:spPr>
        <p:txBody>
          <a:bodyPr lIns="90000" tIns="46800" rIns="90000" bIns="4680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a:fld id="{9A0DB2DC-4C9A-4742-B13C-FB6460FD3503}" type="slidenum">
              <a:rPr lang="zh-CN" altLang="en-US" sz="900">
                <a:solidFill>
                  <a:srgbClr val="7F7F7F"/>
                </a:solidFill>
              </a:rPr>
            </a:fld>
            <a:endParaRPr lang="zh-CN" altLang="en-US" sz="900">
              <a:solidFill>
                <a:srgbClr val="7F7F7F"/>
              </a:solidFill>
            </a:endParaRPr>
          </a:p>
        </p:txBody>
      </p:sp>
    </p:spTree>
    <p:custDataLst>
      <p:tags r:id="rId3"/>
    </p:custData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4689" name="标题 1"/>
          <p:cNvSpPr>
            <a:spLocks noGrp="1"/>
          </p:cNvSpPr>
          <p:nvPr>
            <p:ph type="title"/>
            <p:custDataLst>
              <p:tags r:id="rId1"/>
            </p:custDataLst>
          </p:nvPr>
        </p:nvSpPr>
        <p:spPr>
          <a:ln/>
        </p:spPr>
        <p:txBody>
          <a:bodyPr vert="horz" wrap="square" lIns="68580" tIns="34290" rIns="68580" bIns="34290" anchor="ctr"/>
          <a:p>
            <a:r>
              <a:rPr lang="zh-CN" altLang="en-US" sz="2400" dirty="0"/>
              <a:t>(三)竞业限制补偿金</a:t>
            </a:r>
            <a:endParaRPr lang="zh-CN" altLang="en-US" sz="2400" dirty="0"/>
          </a:p>
        </p:txBody>
      </p:sp>
      <p:sp>
        <p:nvSpPr>
          <p:cNvPr id="3" name="内容占位符 2"/>
          <p:cNvSpPr>
            <a:spLocks noGrp="1"/>
          </p:cNvSpPr>
          <p:nvPr>
            <p:ph idx="1"/>
            <p:custDataLst>
              <p:tags r:id="rId2"/>
            </p:custDataLst>
          </p:nvPr>
        </p:nvSpPr>
        <p:spPr>
          <a:xfrm>
            <a:off x="542925" y="1425575"/>
            <a:ext cx="7886700" cy="4351338"/>
          </a:xfrm>
        </p:spPr>
        <p:txBody>
          <a:bodyPr>
            <a:normAutofit lnSpcReduction="20000"/>
          </a:bodyPr>
          <a:lstStyle/>
          <a:p>
            <a:pPr marL="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en-US" altLang="zh-CN" sz="2000" b="0" i="0" u="none" strike="noStrike" kern="1200" cap="none" spc="0" normalizeH="0" baseline="0" noProof="1" dirty="0">
                <a:solidFill>
                  <a:schemeClr val="tx1"/>
                </a:solidFill>
                <a:latin typeface="+mn-lt"/>
                <a:ea typeface="+mn-ea"/>
                <a:cs typeface="+mn-cs"/>
              </a:rPr>
              <a:t>     </a:t>
            </a:r>
            <a:r>
              <a:rPr kumimoji="0" lang="zh-CN" altLang="en-US" sz="2000" b="0" i="0" u="none" strike="noStrike" kern="1200" cap="none" spc="0" normalizeH="0" baseline="0" noProof="1" dirty="0">
                <a:solidFill>
                  <a:schemeClr val="tx1"/>
                </a:solidFill>
                <a:latin typeface="+mn-lt"/>
                <a:ea typeface="+mn-ea"/>
                <a:cs typeface="+mn-cs"/>
              </a:rPr>
              <a:t>根据《劳动合同法》 的规定,：用人单位和劳动者解除或终止劳动合同后, 员工承担竞业限制义务的, 企业在竞业限制期限内</a:t>
            </a:r>
            <a:r>
              <a:rPr kumimoji="0" lang="zh-CN" altLang="en-US" sz="2000" b="0" i="0" u="none" strike="noStrike" kern="1200" cap="none" spc="0" normalizeH="0" baseline="0" noProof="1" dirty="0">
                <a:solidFill>
                  <a:schemeClr val="tx1"/>
                </a:solidFill>
                <a:latin typeface="+mn-lt"/>
                <a:ea typeface="+mn-ea"/>
                <a:cs typeface="+mn-cs"/>
              </a:rPr>
              <a:t>按月</a:t>
            </a:r>
            <a:r>
              <a:rPr kumimoji="0" lang="zh-CN" altLang="en-US" sz="2000" b="0" i="0" u="none" strike="noStrike" kern="1200" cap="none" spc="0" normalizeH="0" baseline="0" noProof="1" dirty="0">
                <a:solidFill>
                  <a:schemeClr val="tx1"/>
                </a:solidFill>
                <a:latin typeface="+mn-lt"/>
                <a:ea typeface="+mn-ea"/>
                <a:cs typeface="+mn-cs"/>
              </a:rPr>
              <a:t>向劳动者支付经济补偿。限制时间由当事人事先约定，但不得超过</a:t>
            </a:r>
            <a:r>
              <a:rPr kumimoji="0" lang="zh-CN" altLang="en-US" sz="20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二年</a:t>
            </a:r>
            <a:r>
              <a:rPr kumimoji="0" lang="zh-CN" altLang="en-US" sz="2000" b="0" i="0" u="none" strike="noStrike" kern="1200" cap="none" spc="0" normalizeH="0" baseline="0" noProof="1" dirty="0">
                <a:solidFill>
                  <a:schemeClr val="tx1"/>
                </a:solidFill>
                <a:latin typeface="+mn-lt"/>
                <a:ea typeface="+mn-ea"/>
                <a:cs typeface="+mn-cs"/>
              </a:rPr>
              <a:t>。</a:t>
            </a:r>
            <a:endParaRPr kumimoji="0" lang="zh-CN" altLang="en-US" sz="20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50000"/>
              </a:lnSpc>
              <a:spcBef>
                <a:spcPts val="700"/>
              </a:spcBef>
              <a:spcAft>
                <a:spcPct val="0"/>
              </a:spcAft>
              <a:buClrTx/>
              <a:buSzTx/>
              <a:buFont typeface="Arial" panose="020B0604020202020204" pitchFamily="34" charset="0"/>
              <a:buNone/>
            </a:pPr>
            <a:endParaRPr kumimoji="0" lang="zh-CN" altLang="en-US" sz="18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50000"/>
              </a:lnSpc>
              <a:spcBef>
                <a:spcPts val="700"/>
              </a:spcBef>
              <a:spcAft>
                <a:spcPct val="0"/>
              </a:spcAft>
              <a:buClrTx/>
              <a:buSzTx/>
              <a:buFont typeface="Arial" panose="020B0604020202020204" pitchFamily="34" charset="0"/>
              <a:buNone/>
            </a:pPr>
            <a:endParaRPr kumimoji="0" lang="zh-CN" altLang="en-US" sz="1800" b="0" i="0" u="none" strike="noStrike" kern="1200" cap="none" spc="0" normalizeH="0" baseline="0" noProof="1" dirty="0">
              <a:solidFill>
                <a:schemeClr val="tx1"/>
              </a:solidFill>
              <a:latin typeface="+mn-lt"/>
              <a:ea typeface="+mn-ea"/>
              <a:cs typeface="+mn-cs"/>
            </a:endParaRPr>
          </a:p>
        </p:txBody>
      </p:sp>
      <p:sp>
        <p:nvSpPr>
          <p:cNvPr id="114691" name="灯片编号占位符 1"/>
          <p:cNvSpPr>
            <a:spLocks noGrp="1"/>
          </p:cNvSpPr>
          <p:nvPr>
            <p:ph type="sldNum" sz="quarter" idx="12"/>
          </p:nvPr>
        </p:nvSpPr>
        <p:spPr>
          <a:noFill/>
          <a:ln>
            <a:noFill/>
          </a:ln>
        </p:spPr>
        <p:txBody>
          <a:bodyPr lIns="90000" tIns="46800" rIns="90000" bIns="4680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a:fld id="{9A0DB2DC-4C9A-4742-B13C-FB6460FD3503}" type="slidenum">
              <a:rPr lang="zh-CN" altLang="en-US" sz="900">
                <a:solidFill>
                  <a:srgbClr val="7F7F7F"/>
                </a:solidFill>
              </a:rPr>
            </a:fld>
            <a:endParaRPr lang="zh-CN" altLang="en-US" sz="900">
              <a:solidFill>
                <a:srgbClr val="7F7F7F"/>
              </a:solidFill>
            </a:endParaRPr>
          </a:p>
        </p:txBody>
      </p:sp>
    </p:spTree>
    <p:custDataLst>
      <p:tags r:id="rId3"/>
    </p:custData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6737" name="标题 1"/>
          <p:cNvSpPr>
            <a:spLocks noGrp="1"/>
          </p:cNvSpPr>
          <p:nvPr>
            <p:ph type="title"/>
            <p:custDataLst>
              <p:tags r:id="rId1"/>
            </p:custDataLst>
          </p:nvPr>
        </p:nvSpPr>
        <p:spPr>
          <a:xfrm>
            <a:off x="628650" y="636588"/>
            <a:ext cx="7886700" cy="1325562"/>
          </a:xfrm>
          <a:ln/>
        </p:spPr>
        <p:txBody>
          <a:bodyPr vert="horz" wrap="square" lIns="68580" tIns="34290" rIns="68580" bIns="34290" anchor="ctr"/>
          <a:p>
            <a:r>
              <a:rPr lang="en-US" altLang="zh-CN" dirty="0"/>
              <a:t>2</a:t>
            </a:r>
            <a:r>
              <a:rPr lang="zh-CN" altLang="en-US" dirty="0"/>
              <a:t>、经济补偿金计算标准</a:t>
            </a:r>
            <a:br>
              <a:rPr lang="zh-CN" altLang="en-US" dirty="0"/>
            </a:br>
            <a:endParaRPr lang="zh-CN" altLang="en-US" dirty="0"/>
          </a:p>
        </p:txBody>
      </p:sp>
      <p:sp>
        <p:nvSpPr>
          <p:cNvPr id="3" name="内容占位符 2"/>
          <p:cNvSpPr>
            <a:spLocks noGrp="1"/>
          </p:cNvSpPr>
          <p:nvPr>
            <p:ph idx="1"/>
            <p:custDataLst>
              <p:tags r:id="rId2"/>
            </p:custDataLst>
          </p:nvPr>
        </p:nvSpPr>
        <p:spPr>
          <a:xfrm>
            <a:off x="628650" y="1509713"/>
            <a:ext cx="7886700" cy="5308600"/>
          </a:xfrm>
        </p:spPr>
        <p:txBody>
          <a:bodyPr>
            <a:normAutofit/>
          </a:bodyPr>
          <a:lstStyle/>
          <a:p>
            <a:pPr marL="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en-US" altLang="zh-CN" sz="1800" b="0" i="0" u="none" strike="noStrike" kern="1200" cap="none" spc="0" normalizeH="0" baseline="0" noProof="1" dirty="0">
                <a:solidFill>
                  <a:schemeClr val="tx1"/>
                </a:solidFill>
                <a:effectLst>
                  <a:outerShdw blurRad="38100" dist="19050" dir="2700000" algn="tl" rotWithShape="0">
                    <a:schemeClr val="dk1">
                      <a:alpha val="40000"/>
                    </a:schemeClr>
                  </a:outerShdw>
                </a:effectLst>
                <a:latin typeface="+mn-lt"/>
                <a:ea typeface="+mn-ea"/>
                <a:cs typeface="+mn-cs"/>
                <a:sym typeface="+mn-ea"/>
              </a:rPr>
              <a:t>    </a:t>
            </a:r>
            <a:r>
              <a:rPr kumimoji="0" lang="zh-CN" altLang="en-US" sz="18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sym typeface="+mn-ea"/>
              </a:rPr>
              <a:t> </a:t>
            </a:r>
            <a:r>
              <a:rPr kumimoji="0" lang="zh-CN" altLang="en-US" sz="20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sym typeface="+mn-ea"/>
              </a:rPr>
              <a:t> </a:t>
            </a:r>
            <a:r>
              <a:rPr kumimoji="0" lang="zh-CN" altLang="en-US" sz="2000" b="1" i="0" u="none" strike="noStrike" kern="1200" cap="none" spc="0" normalizeH="0" baseline="0" noProof="1" dirty="0">
                <a:solidFill>
                  <a:schemeClr val="tx1"/>
                </a:solidFill>
                <a:effectLst>
                  <a:outerShdw blurRad="38100" dist="19050" dir="2700000" algn="tl" rotWithShape="0">
                    <a:schemeClr val="dk1">
                      <a:alpha val="40000"/>
                    </a:schemeClr>
                  </a:outerShdw>
                </a:effectLst>
                <a:latin typeface="+mn-lt"/>
                <a:ea typeface="+mn-ea"/>
                <a:cs typeface="+mn-cs"/>
                <a:sym typeface="+mn-ea"/>
              </a:rPr>
              <a:t>计算年限</a:t>
            </a:r>
            <a:r>
              <a:rPr kumimoji="0" lang="zh-CN" altLang="en-US" sz="2000" b="0" i="0" u="none" strike="noStrike" kern="1200" cap="none" spc="0" normalizeH="0" baseline="0" noProof="1" dirty="0">
                <a:solidFill>
                  <a:schemeClr val="tx1"/>
                </a:solidFill>
                <a:latin typeface="+mn-lt"/>
                <a:ea typeface="+mn-ea"/>
                <a:cs typeface="+mn-cs"/>
                <a:sym typeface="+mn-ea"/>
              </a:rPr>
              <a:t>：从劳动者向该用人单位</a:t>
            </a:r>
            <a:r>
              <a:rPr kumimoji="0" lang="zh-CN" altLang="en-US" sz="20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sym typeface="+mn-ea"/>
              </a:rPr>
              <a:t>提供劳动之日</a:t>
            </a:r>
            <a:r>
              <a:rPr kumimoji="0" lang="zh-CN" altLang="en-US" sz="2000" b="0" i="0" u="none" strike="noStrike" kern="1200" cap="none" spc="0" normalizeH="0" baseline="0" noProof="1" dirty="0">
                <a:solidFill>
                  <a:schemeClr val="tx1"/>
                </a:solidFill>
                <a:latin typeface="+mn-lt"/>
                <a:ea typeface="+mn-ea"/>
                <a:cs typeface="+mn-cs"/>
                <a:sym typeface="+mn-ea"/>
              </a:rPr>
              <a:t>起计算。</a:t>
            </a:r>
            <a:endParaRPr kumimoji="0" lang="zh-CN" altLang="en-US" sz="20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20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sym typeface="+mn-ea"/>
              </a:rPr>
              <a:t>     </a:t>
            </a:r>
            <a:r>
              <a:rPr kumimoji="0" lang="zh-CN" altLang="en-US" sz="2000" b="1" i="0" u="none" strike="noStrike" kern="1200" cap="none" spc="0" normalizeH="0" baseline="0" noProof="1" dirty="0">
                <a:solidFill>
                  <a:schemeClr val="tx1"/>
                </a:solidFill>
                <a:effectLst>
                  <a:outerShdw blurRad="38100" dist="19050" dir="2700000" algn="tl" rotWithShape="0">
                    <a:schemeClr val="dk1">
                      <a:alpha val="40000"/>
                    </a:schemeClr>
                  </a:outerShdw>
                </a:effectLst>
                <a:latin typeface="+mn-lt"/>
                <a:ea typeface="+mn-ea"/>
                <a:cs typeface="+mn-cs"/>
                <a:sym typeface="+mn-ea"/>
              </a:rPr>
              <a:t> 计算标准</a:t>
            </a:r>
            <a:r>
              <a:rPr kumimoji="0" lang="zh-CN" altLang="en-US" sz="2000" b="0" i="0" u="none" strike="noStrike" kern="1200" cap="none" spc="0" normalizeH="0" baseline="0" noProof="1" dirty="0">
                <a:solidFill>
                  <a:schemeClr val="tx1"/>
                </a:solidFill>
                <a:effectLst>
                  <a:outerShdw blurRad="38100" dist="19050" dir="2700000" algn="tl" rotWithShape="0">
                    <a:schemeClr val="dk1">
                      <a:alpha val="40000"/>
                    </a:schemeClr>
                  </a:outerShdw>
                </a:effectLst>
                <a:latin typeface="+mn-lt"/>
                <a:ea typeface="+mn-ea"/>
                <a:cs typeface="+mn-cs"/>
                <a:sym typeface="+mn-ea"/>
              </a:rPr>
              <a:t>：</a:t>
            </a:r>
            <a:r>
              <a:rPr kumimoji="0" lang="zh-CN" altLang="en-US" sz="2000" b="0" i="0" u="none" strike="noStrike" kern="1200" cap="none" spc="0" normalizeH="0" baseline="0" noProof="1" dirty="0">
                <a:solidFill>
                  <a:schemeClr val="tx1"/>
                </a:solidFill>
                <a:latin typeface="+mn-lt"/>
                <a:ea typeface="+mn-ea"/>
                <a:cs typeface="+mn-cs"/>
                <a:sym typeface="+mn-ea"/>
              </a:rPr>
              <a:t>每满一年支付</a:t>
            </a:r>
            <a:r>
              <a:rPr kumimoji="0" lang="zh-CN" altLang="en-US" sz="20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sym typeface="+mn-ea"/>
              </a:rPr>
              <a:t>一个月</a:t>
            </a:r>
            <a:r>
              <a:rPr kumimoji="0" lang="zh-CN" altLang="en-US" sz="2000" b="0" i="0" u="none" strike="noStrike" kern="1200" cap="none" spc="0" normalizeH="0" baseline="0" noProof="1" dirty="0">
                <a:solidFill>
                  <a:schemeClr val="tx1"/>
                </a:solidFill>
                <a:latin typeface="+mn-lt"/>
                <a:ea typeface="+mn-ea"/>
                <a:cs typeface="+mn-cs"/>
                <a:sym typeface="+mn-ea"/>
              </a:rPr>
              <a:t>工资，六个月以上不满一年的，按一年计算；不满六个月的，支付</a:t>
            </a:r>
            <a:r>
              <a:rPr kumimoji="0" lang="zh-CN" altLang="en-US" sz="20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sym typeface="+mn-ea"/>
              </a:rPr>
              <a:t>半个月</a:t>
            </a:r>
            <a:r>
              <a:rPr kumimoji="0" lang="zh-CN" altLang="en-US" sz="2000" b="0" i="0" u="none" strike="noStrike" kern="1200" cap="none" spc="0" normalizeH="0" baseline="0" noProof="1" dirty="0">
                <a:solidFill>
                  <a:schemeClr val="tx1"/>
                </a:solidFill>
                <a:latin typeface="+mn-lt"/>
                <a:ea typeface="+mn-ea"/>
                <a:cs typeface="+mn-cs"/>
                <a:sym typeface="+mn-ea"/>
              </a:rPr>
              <a:t>工资的经济补偿。</a:t>
            </a:r>
            <a:endParaRPr kumimoji="0" lang="zh-CN" altLang="en-US" sz="20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r>
              <a:rPr kumimoji="0" lang="zh-CN" altLang="en-US" sz="20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sym typeface="+mn-ea"/>
              </a:rPr>
              <a:t>      </a:t>
            </a:r>
            <a:r>
              <a:rPr kumimoji="0" lang="zh-CN" altLang="en-US" sz="2000" b="1" i="0" u="none" strike="noStrike" kern="1200" cap="none" spc="0" normalizeH="0" baseline="0" noProof="1" dirty="0">
                <a:solidFill>
                  <a:schemeClr val="tx1"/>
                </a:solidFill>
                <a:effectLst>
                  <a:outerShdw blurRad="38100" dist="19050" dir="2700000" algn="tl" rotWithShape="0">
                    <a:schemeClr val="dk1">
                      <a:alpha val="40000"/>
                    </a:schemeClr>
                  </a:outerShdw>
                </a:effectLst>
                <a:latin typeface="+mn-lt"/>
                <a:ea typeface="+mn-ea"/>
                <a:cs typeface="+mn-cs"/>
                <a:sym typeface="+mn-ea"/>
              </a:rPr>
              <a:t>计算基数</a:t>
            </a:r>
            <a:r>
              <a:rPr kumimoji="0" lang="zh-CN" altLang="en-US" sz="2000" b="0" i="0" u="none" strike="noStrike" kern="1200" cap="none" spc="0" normalizeH="0" baseline="0" noProof="1" dirty="0">
                <a:solidFill>
                  <a:schemeClr val="tx1"/>
                </a:solidFill>
                <a:latin typeface="+mn-lt"/>
                <a:ea typeface="+mn-ea"/>
                <a:cs typeface="+mn-cs"/>
                <a:sym typeface="+mn-ea"/>
              </a:rPr>
              <a:t>：劳动者解除或者终止劳动合同前十二个月的平均工资，经济补偿的月工资按照劳动者应得工资计算，包括计时工资或者计件工资、加班工资、奖金、津贴和补贴等货币性收入。如果劳动者月工资高于本地区上年度职工月平均工资三倍的，</a:t>
            </a:r>
            <a:r>
              <a:rPr kumimoji="0" lang="zh-CN" altLang="en-US" sz="20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sym typeface="+mn-ea"/>
              </a:rPr>
              <a:t>以三倍作为计发基数，最多不超过十二年</a:t>
            </a:r>
            <a:r>
              <a:rPr kumimoji="0" lang="zh-CN" altLang="en-US" sz="2000" b="0" i="0" u="none" strike="noStrike" kern="1200" cap="none" spc="0" normalizeH="0" baseline="0" noProof="1" dirty="0">
                <a:solidFill>
                  <a:schemeClr val="tx1"/>
                </a:solidFill>
                <a:latin typeface="+mn-lt"/>
                <a:ea typeface="+mn-ea"/>
                <a:cs typeface="+mn-cs"/>
                <a:sym typeface="+mn-ea"/>
              </a:rPr>
              <a:t>。</a:t>
            </a:r>
            <a:endParaRPr kumimoji="0" lang="zh-CN" altLang="en-US" sz="20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50000"/>
              </a:lnSpc>
              <a:spcBef>
                <a:spcPts val="0"/>
              </a:spcBef>
              <a:spcAft>
                <a:spcPct val="0"/>
              </a:spcAft>
              <a:buClrTx/>
              <a:buSzTx/>
              <a:buFont typeface="Arial" panose="020B0604020202020204" pitchFamily="34" charset="0"/>
              <a:buNone/>
            </a:pPr>
            <a:endParaRPr kumimoji="0" lang="zh-CN" altLang="en-US" sz="2000" b="0" i="0" u="none" strike="noStrike" kern="1200" cap="none" spc="0" normalizeH="0" baseline="0" noProof="1" dirty="0">
              <a:solidFill>
                <a:schemeClr val="tx1"/>
              </a:solidFill>
              <a:latin typeface="+mn-lt"/>
              <a:ea typeface="+mn-ea"/>
              <a:cs typeface="+mn-cs"/>
            </a:endParaRPr>
          </a:p>
        </p:txBody>
      </p:sp>
      <p:sp>
        <p:nvSpPr>
          <p:cNvPr id="116739" name="灯片编号占位符 1"/>
          <p:cNvSpPr>
            <a:spLocks noGrp="1"/>
          </p:cNvSpPr>
          <p:nvPr>
            <p:ph type="sldNum" sz="quarter" idx="12"/>
          </p:nvPr>
        </p:nvSpPr>
        <p:spPr>
          <a:noFill/>
          <a:ln>
            <a:noFill/>
          </a:ln>
        </p:spPr>
        <p:txBody>
          <a:bodyPr lIns="90000" tIns="46800" rIns="90000" bIns="4680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a:fld id="{9A0DB2DC-4C9A-4742-B13C-FB6460FD3503}" type="slidenum">
              <a:rPr lang="zh-CN" altLang="en-US" sz="900">
                <a:solidFill>
                  <a:srgbClr val="7F7F7F"/>
                </a:solidFill>
                <a:latin typeface="Arial" panose="020B0604020202020204" pitchFamily="34" charset="0"/>
                <a:ea typeface="宋体" panose="02010600030101010101" pitchFamily="2" charset="-122"/>
              </a:rPr>
            </a:fld>
            <a:endParaRPr lang="zh-CN" altLang="en-US" sz="900">
              <a:solidFill>
                <a:srgbClr val="7F7F7F"/>
              </a:solidFill>
              <a:latin typeface="Arial" panose="020B0604020202020204" pitchFamily="34" charset="0"/>
              <a:ea typeface="宋体" panose="02010600030101010101" pitchFamily="2" charset="-122"/>
            </a:endParaRPr>
          </a:p>
        </p:txBody>
      </p:sp>
    </p:spTree>
    <p:custDataLst>
      <p:tags r:id="rId3"/>
    </p:custData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8785" name="标题 1"/>
          <p:cNvSpPr>
            <a:spLocks noGrp="1"/>
          </p:cNvSpPr>
          <p:nvPr>
            <p:ph type="title"/>
            <p:custDataLst>
              <p:tags r:id="rId1"/>
            </p:custDataLst>
          </p:nvPr>
        </p:nvSpPr>
        <p:spPr>
          <a:xfrm>
            <a:off x="628650" y="590550"/>
            <a:ext cx="7886700" cy="1325563"/>
          </a:xfrm>
          <a:ln/>
        </p:spPr>
        <p:txBody>
          <a:bodyPr vert="horz" wrap="square" lIns="68580" tIns="34290" rIns="68580" bIns="34290" anchor="ctr"/>
          <a:p>
            <a:r>
              <a:rPr lang="en-US" altLang="zh-CN" dirty="0"/>
              <a:t>2</a:t>
            </a:r>
            <a:r>
              <a:rPr lang="zh-CN" altLang="en-US" dirty="0"/>
              <a:t>、经济补偿金计算标准</a:t>
            </a:r>
            <a:br>
              <a:rPr lang="zh-CN" altLang="en-US" dirty="0"/>
            </a:br>
            <a:endParaRPr lang="zh-CN" altLang="en-US" dirty="0"/>
          </a:p>
        </p:txBody>
      </p:sp>
      <p:sp>
        <p:nvSpPr>
          <p:cNvPr id="3" name="内容占位符 2"/>
          <p:cNvSpPr>
            <a:spLocks noGrp="1"/>
          </p:cNvSpPr>
          <p:nvPr>
            <p:ph idx="1"/>
            <p:custDataLst>
              <p:tags r:id="rId2"/>
            </p:custDataLst>
          </p:nvPr>
        </p:nvSpPr>
        <p:spPr>
          <a:xfrm>
            <a:off x="628650" y="1374775"/>
            <a:ext cx="7886700" cy="4802188"/>
          </a:xfrm>
        </p:spPr>
        <p:txBody>
          <a:bodyPr>
            <a:normAutofit/>
          </a:bodyPr>
          <a:lstStyle/>
          <a:p>
            <a:pPr marL="171450" marR="0" indent="-171450" algn="just" defTabSz="685165" rtl="0" eaLnBrk="1" fontAlgn="auto" latinLnBrk="0" hangingPunct="1">
              <a:lnSpc>
                <a:spcPct val="120000"/>
              </a:lnSpc>
              <a:spcBef>
                <a:spcPts val="750"/>
              </a:spcBef>
              <a:spcAft>
                <a:spcPct val="0"/>
              </a:spcAft>
              <a:buClrTx/>
              <a:buSzTx/>
              <a:buFont typeface="Arial" panose="020B0604020202020204" pitchFamily="34" charset="0"/>
              <a:buChar char="•"/>
            </a:pPr>
            <a:r>
              <a:rPr kumimoji="0" lang="zh-CN" altLang="en-US" sz="1800" b="0" i="0" u="none" strike="noStrike" kern="1200" cap="none" spc="0" normalizeH="0" baseline="0" noProof="1" dirty="0">
                <a:solidFill>
                  <a:schemeClr val="tx1"/>
                </a:solidFill>
                <a:latin typeface="+mn-lt"/>
                <a:ea typeface="+mn-ea"/>
                <a:cs typeface="+mn-cs"/>
              </a:rPr>
              <a:t>经济补偿金的</a:t>
            </a:r>
            <a:r>
              <a:rPr kumimoji="0" lang="zh-CN" altLang="en-US" sz="18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月工资</a:t>
            </a:r>
            <a:r>
              <a:rPr kumimoji="0" lang="zh-CN" altLang="en-US" sz="1800" b="0" i="0" u="none" strike="noStrike" kern="1200" cap="none" spc="0" normalizeH="0" baseline="0" noProof="1" dirty="0">
                <a:solidFill>
                  <a:schemeClr val="tx1"/>
                </a:solidFill>
                <a:latin typeface="+mn-lt"/>
                <a:ea typeface="+mn-ea"/>
                <a:cs typeface="+mn-cs"/>
              </a:rPr>
              <a:t>是指劳动者在劳动合同解除或终止前十二个月的平均工资，</a:t>
            </a:r>
            <a:r>
              <a:rPr kumimoji="0" lang="zh-CN" altLang="en-US" sz="18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是否包含加班工资、年终奖或季度奖？</a:t>
            </a:r>
            <a:endParaRPr kumimoji="0" lang="zh-CN" altLang="en-US" sz="18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1800" b="0" i="0" u="none" strike="noStrike" kern="1200" cap="none" spc="0" normalizeH="0" baseline="0" noProof="1" dirty="0">
                <a:solidFill>
                  <a:schemeClr val="tx1"/>
                </a:solidFill>
                <a:latin typeface="+mn-lt"/>
                <a:ea typeface="+mn-ea"/>
                <a:cs typeface="+mn-cs"/>
              </a:rPr>
              <a:t>      根据《江苏省劳动人事争议疑难问题研讨会纪要》苏劳人仲委[2017]1号：</a:t>
            </a:r>
            <a:endParaRPr kumimoji="0" lang="zh-CN" altLang="en-US" sz="18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1800" b="0" i="0" u="none" strike="noStrike" kern="1200" cap="none" spc="0" normalizeH="0" baseline="0" noProof="1" dirty="0">
                <a:solidFill>
                  <a:schemeClr val="tx1"/>
                </a:solidFill>
                <a:latin typeface="+mn-lt"/>
                <a:ea typeface="+mn-ea"/>
                <a:cs typeface="+mn-cs"/>
              </a:rPr>
              <a:t>      劳动者在解除或终止劳动合同前十二个月内的加班工资、年终奖、季度奖</a:t>
            </a:r>
            <a:r>
              <a:rPr kumimoji="0" lang="zh-CN" altLang="en-US" sz="18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应当作为计算平均工资内容</a:t>
            </a:r>
            <a:r>
              <a:rPr kumimoji="0" lang="zh-CN" altLang="en-US" sz="1800" b="0" i="0" u="none" strike="noStrike" kern="1200" cap="none" spc="0" normalizeH="0" baseline="0" noProof="1" dirty="0">
                <a:solidFill>
                  <a:schemeClr val="tx1"/>
                </a:solidFill>
                <a:latin typeface="+mn-lt"/>
                <a:ea typeface="+mn-ea"/>
                <a:cs typeface="+mn-cs"/>
              </a:rPr>
              <a:t>。但年终奖、季度奖应当</a:t>
            </a:r>
            <a:r>
              <a:rPr kumimoji="0" lang="zh-CN" altLang="en-US" sz="18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分摊计算</a:t>
            </a:r>
            <a:r>
              <a:rPr kumimoji="0" lang="zh-CN" altLang="en-US" sz="1800" b="0" i="0" u="none" strike="noStrike" kern="1200" cap="none" spc="0" normalizeH="0" baseline="0" noProof="1" dirty="0">
                <a:solidFill>
                  <a:schemeClr val="tx1"/>
                </a:solidFill>
                <a:latin typeface="+mn-lt"/>
                <a:ea typeface="+mn-ea"/>
                <a:cs typeface="+mn-cs"/>
              </a:rPr>
              <a:t>至相应的月份，分摊计算后，如果不在劳动合同解除或终止前十二个月内的，不宜作为计发数额。</a:t>
            </a:r>
            <a:endParaRPr kumimoji="0" lang="zh-CN" altLang="en-US" sz="1800" b="0" i="0" u="none" strike="noStrike" kern="1200" cap="none" spc="0" normalizeH="0" baseline="0" noProof="1" dirty="0">
              <a:solidFill>
                <a:schemeClr val="tx1"/>
              </a:solidFill>
              <a:latin typeface="+mn-lt"/>
              <a:ea typeface="+mn-ea"/>
              <a:cs typeface="+mn-cs"/>
            </a:endParaRPr>
          </a:p>
        </p:txBody>
      </p:sp>
      <p:sp>
        <p:nvSpPr>
          <p:cNvPr id="118787" name="灯片编号占位符 1"/>
          <p:cNvSpPr>
            <a:spLocks noGrp="1"/>
          </p:cNvSpPr>
          <p:nvPr>
            <p:ph type="sldNum" sz="quarter" idx="12"/>
          </p:nvPr>
        </p:nvSpPr>
        <p:spPr>
          <a:noFill/>
          <a:ln>
            <a:noFill/>
          </a:ln>
        </p:spPr>
        <p:txBody>
          <a:bodyPr lIns="90000" tIns="46800" rIns="90000" bIns="4680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a:fld id="{9A0DB2DC-4C9A-4742-B13C-FB6460FD3503}" type="slidenum">
              <a:rPr lang="zh-CN" altLang="en-US" sz="900">
                <a:solidFill>
                  <a:srgbClr val="7F7F7F"/>
                </a:solidFill>
                <a:latin typeface="Arial" panose="020B0604020202020204" pitchFamily="34" charset="0"/>
                <a:ea typeface="宋体" panose="02010600030101010101" pitchFamily="2" charset="-122"/>
              </a:rPr>
            </a:fld>
            <a:endParaRPr lang="zh-CN" altLang="en-US" sz="900">
              <a:solidFill>
                <a:srgbClr val="7F7F7F"/>
              </a:solidFill>
              <a:latin typeface="Arial" panose="020B0604020202020204" pitchFamily="34" charset="0"/>
              <a:ea typeface="宋体" panose="02010600030101010101" pitchFamily="2" charset="-122"/>
            </a:endParaRPr>
          </a:p>
        </p:txBody>
      </p:sp>
    </p:spTree>
    <p:custDataLst>
      <p:tags r:id="rId3"/>
    </p:custData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0833" name="标题 1"/>
          <p:cNvSpPr>
            <a:spLocks noGrp="1"/>
          </p:cNvSpPr>
          <p:nvPr>
            <p:ph type="title"/>
            <p:custDataLst>
              <p:tags r:id="rId1"/>
            </p:custDataLst>
          </p:nvPr>
        </p:nvSpPr>
        <p:spPr>
          <a:ln/>
        </p:spPr>
        <p:txBody>
          <a:bodyPr vert="horz" wrap="square" lIns="68580" tIns="34290" rIns="68580" bIns="34290" anchor="ctr"/>
          <a:p>
            <a:r>
              <a:rPr lang="zh-CN" altLang="en-US" b="1" dirty="0"/>
              <a:t>赔偿金</a:t>
            </a:r>
            <a:endParaRPr lang="zh-CN" altLang="en-US" b="1" dirty="0"/>
          </a:p>
        </p:txBody>
      </p:sp>
      <p:sp>
        <p:nvSpPr>
          <p:cNvPr id="120834" name="内容占位符 2"/>
          <p:cNvSpPr>
            <a:spLocks noGrp="1"/>
          </p:cNvSpPr>
          <p:nvPr>
            <p:ph idx="1"/>
            <p:custDataLst>
              <p:tags r:id="rId2"/>
            </p:custDataLst>
          </p:nvPr>
        </p:nvSpPr>
        <p:spPr>
          <a:xfrm>
            <a:off x="628650" y="1466850"/>
            <a:ext cx="7886700" cy="4710113"/>
          </a:xfrm>
          <a:ln/>
        </p:spPr>
        <p:txBody>
          <a:bodyPr vert="horz" lIns="90000" tIns="46800" rIns="90000" bIns="46800" anchor="t"/>
          <a:p>
            <a:pPr algn="just" defTabSz="685165" fontAlgn="base">
              <a:lnSpc>
                <a:spcPct val="120000"/>
              </a:lnSpc>
            </a:pPr>
            <a:r>
              <a:rPr lang="zh-CN" altLang="en-US" b="1" kern="1200" dirty="0">
                <a:solidFill>
                  <a:schemeClr val="accent1"/>
                </a:solidFill>
                <a:latin typeface="+mn-lt"/>
                <a:ea typeface="+mn-ea"/>
                <a:cs typeface="+mn-cs"/>
              </a:rPr>
              <a:t>一、概念：</a:t>
            </a:r>
            <a:r>
              <a:rPr lang="zh-CN" altLang="en-US" kern="1200" dirty="0">
                <a:latin typeface="+mn-lt"/>
                <a:ea typeface="+mn-ea"/>
                <a:cs typeface="+mn-cs"/>
              </a:rPr>
              <a:t>是指用人单位或劳动者违反法律规定或劳动合同的约定给对方造成损失时, 向对方承担的给付一定数额金钱的民事法律责任形式。 </a:t>
            </a:r>
            <a:endParaRPr lang="zh-CN" altLang="en-US" kern="1200" dirty="0">
              <a:latin typeface="+mn-lt"/>
              <a:ea typeface="+mn-ea"/>
              <a:cs typeface="+mn-cs"/>
            </a:endParaRPr>
          </a:p>
          <a:p>
            <a:pPr algn="just" defTabSz="685165" fontAlgn="base">
              <a:lnSpc>
                <a:spcPct val="120000"/>
              </a:lnSpc>
            </a:pPr>
            <a:endParaRPr lang="zh-CN" altLang="en-US" kern="1200" dirty="0">
              <a:latin typeface="+mn-lt"/>
              <a:ea typeface="+mn-ea"/>
              <a:cs typeface="+mn-cs"/>
            </a:endParaRPr>
          </a:p>
          <a:p>
            <a:pPr algn="just" defTabSz="685165" fontAlgn="base">
              <a:lnSpc>
                <a:spcPct val="120000"/>
              </a:lnSpc>
            </a:pPr>
            <a:r>
              <a:rPr lang="zh-CN" altLang="en-US" b="1" kern="1200" dirty="0">
                <a:solidFill>
                  <a:schemeClr val="accent1"/>
                </a:solidFill>
                <a:latin typeface="+mn-lt"/>
                <a:ea typeface="+mn-ea"/>
                <a:cs typeface="+mn-cs"/>
              </a:rPr>
              <a:t>二、 企业应支付赔偿金的情形</a:t>
            </a:r>
            <a:endParaRPr lang="zh-CN" altLang="en-US" b="1" kern="1200" dirty="0">
              <a:solidFill>
                <a:schemeClr val="accent1"/>
              </a:solidFill>
              <a:latin typeface="+mn-lt"/>
              <a:ea typeface="+mn-ea"/>
              <a:cs typeface="+mn-cs"/>
            </a:endParaRPr>
          </a:p>
          <a:p>
            <a:pPr algn="just" defTabSz="685165" fontAlgn="base">
              <a:lnSpc>
                <a:spcPct val="120000"/>
              </a:lnSpc>
            </a:pPr>
            <a:r>
              <a:rPr lang="zh-CN" altLang="en-US" kern="1200" dirty="0">
                <a:latin typeface="+mn-lt"/>
                <a:ea typeface="+mn-ea"/>
                <a:cs typeface="+mn-cs"/>
              </a:rPr>
              <a:t>1. 支付法定赔偿金；</a:t>
            </a:r>
            <a:endParaRPr lang="zh-CN" altLang="en-US" kern="1200" dirty="0">
              <a:latin typeface="+mn-lt"/>
              <a:ea typeface="+mn-ea"/>
              <a:cs typeface="+mn-cs"/>
            </a:endParaRPr>
          </a:p>
          <a:p>
            <a:pPr algn="just" defTabSz="685165" fontAlgn="base">
              <a:lnSpc>
                <a:spcPct val="120000"/>
              </a:lnSpc>
            </a:pPr>
            <a:r>
              <a:rPr lang="zh-CN" altLang="en-US" kern="1200" dirty="0">
                <a:latin typeface="+mn-lt"/>
                <a:ea typeface="+mn-ea"/>
                <a:cs typeface="+mn-cs"/>
              </a:rPr>
              <a:t>2.依据造成的损害承担赔偿责任；</a:t>
            </a:r>
            <a:endParaRPr lang="zh-CN" altLang="en-US" kern="1200" dirty="0">
              <a:latin typeface="+mn-lt"/>
              <a:ea typeface="+mn-ea"/>
              <a:cs typeface="+mn-cs"/>
            </a:endParaRPr>
          </a:p>
          <a:p>
            <a:pPr algn="just" defTabSz="685165" fontAlgn="base">
              <a:lnSpc>
                <a:spcPct val="120000"/>
              </a:lnSpc>
            </a:pPr>
            <a:r>
              <a:rPr lang="zh-CN" altLang="en-US" kern="1200" dirty="0">
                <a:latin typeface="+mn-lt"/>
                <a:ea typeface="+mn-ea"/>
                <a:cs typeface="+mn-cs"/>
              </a:rPr>
              <a:t>3. 承担连带赔偿责任。</a:t>
            </a:r>
            <a:endParaRPr lang="zh-CN" altLang="en-US" kern="1200" dirty="0">
              <a:latin typeface="+mn-lt"/>
              <a:ea typeface="+mn-ea"/>
              <a:cs typeface="+mn-cs"/>
            </a:endParaRPr>
          </a:p>
          <a:p>
            <a:pPr algn="just" defTabSz="685165" fontAlgn="base">
              <a:lnSpc>
                <a:spcPct val="120000"/>
              </a:lnSpc>
            </a:pPr>
            <a:endParaRPr lang="zh-CN" altLang="en-US" b="1" kern="1200" dirty="0">
              <a:solidFill>
                <a:schemeClr val="accent1"/>
              </a:solidFill>
              <a:latin typeface="+mn-lt"/>
              <a:ea typeface="+mn-ea"/>
              <a:cs typeface="+mn-cs"/>
            </a:endParaRPr>
          </a:p>
        </p:txBody>
      </p:sp>
      <p:sp>
        <p:nvSpPr>
          <p:cNvPr id="120835" name="灯片编号占位符 1"/>
          <p:cNvSpPr>
            <a:spLocks noGrp="1"/>
          </p:cNvSpPr>
          <p:nvPr>
            <p:ph type="sldNum" sz="quarter" idx="12"/>
          </p:nvPr>
        </p:nvSpPr>
        <p:spPr>
          <a:noFill/>
          <a:ln>
            <a:noFill/>
          </a:ln>
        </p:spPr>
        <p:txBody>
          <a:bodyPr lIns="90000" tIns="46800" rIns="90000" bIns="4680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a:fld id="{9A0DB2DC-4C9A-4742-B13C-FB6460FD3503}" type="slidenum">
              <a:rPr lang="zh-CN" altLang="en-US" sz="900">
                <a:solidFill>
                  <a:srgbClr val="7F7F7F"/>
                </a:solidFill>
                <a:latin typeface="Arial" panose="020B0604020202020204" pitchFamily="34" charset="0"/>
                <a:ea typeface="宋体" panose="02010600030101010101" pitchFamily="2" charset="-122"/>
              </a:rPr>
            </a:fld>
            <a:endParaRPr lang="zh-CN" altLang="en-US" sz="900">
              <a:solidFill>
                <a:srgbClr val="7F7F7F"/>
              </a:solidFill>
              <a:latin typeface="Arial" panose="020B0604020202020204" pitchFamily="34" charset="0"/>
              <a:ea typeface="宋体" panose="02010600030101010101" pitchFamily="2" charset="-122"/>
            </a:endParaRPr>
          </a:p>
        </p:txBody>
      </p:sp>
    </p:spTree>
    <p:custDataLst>
      <p:tags r:id="rId3"/>
    </p:custData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81" name="标题 1"/>
          <p:cNvSpPr>
            <a:spLocks noGrp="1"/>
          </p:cNvSpPr>
          <p:nvPr>
            <p:ph type="title"/>
            <p:custDataLst>
              <p:tags r:id="rId1"/>
            </p:custDataLst>
          </p:nvPr>
        </p:nvSpPr>
        <p:spPr>
          <a:ln/>
        </p:spPr>
        <p:txBody>
          <a:bodyPr vert="horz" wrap="square" lIns="68580" tIns="34290" rIns="68580" bIns="34290" anchor="ctr"/>
          <a:p>
            <a:r>
              <a:rPr lang="zh-CN" altLang="en-US" dirty="0"/>
              <a:t>1. 支付法定赔偿金</a:t>
            </a:r>
            <a:endParaRPr lang="zh-CN" altLang="en-US" dirty="0"/>
          </a:p>
        </p:txBody>
      </p:sp>
      <p:sp>
        <p:nvSpPr>
          <p:cNvPr id="3" name="内容占位符 2"/>
          <p:cNvSpPr>
            <a:spLocks noGrp="1"/>
          </p:cNvSpPr>
          <p:nvPr>
            <p:ph idx="1"/>
            <p:custDataLst>
              <p:tags r:id="rId2"/>
            </p:custDataLst>
          </p:nvPr>
        </p:nvSpPr>
        <p:spPr>
          <a:xfrm>
            <a:off x="628650" y="1258888"/>
            <a:ext cx="7886700" cy="5075238"/>
          </a:xfrm>
        </p:spPr>
        <p:txBody>
          <a:bodyPr>
            <a:noAutofit/>
          </a:bodyPr>
          <a:lstStyle/>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1800" b="1" i="0" u="none" strike="noStrike" kern="1200" cap="none" spc="0" normalizeH="0" baseline="0" noProof="1" dirty="0">
                <a:solidFill>
                  <a:schemeClr val="tx1"/>
                </a:solidFill>
                <a:effectLst>
                  <a:outerShdw blurRad="38100" dist="19050" dir="2700000" algn="tl" rotWithShape="0">
                    <a:schemeClr val="dk1">
                      <a:alpha val="40000"/>
                    </a:schemeClr>
                  </a:outerShdw>
                </a:effectLst>
                <a:latin typeface="+mn-lt"/>
                <a:ea typeface="+mn-ea"/>
                <a:cs typeface="+mn-cs"/>
              </a:rPr>
              <a:t>(1) 不及时与劳动者签订书面劳动合同：</a:t>
            </a:r>
            <a:r>
              <a:rPr kumimoji="0" lang="zh-CN" altLang="en-US" sz="1800" b="0" i="0" u="none" strike="noStrike" kern="1200" cap="none" spc="0" normalizeH="0" baseline="0" noProof="1" dirty="0">
                <a:solidFill>
                  <a:schemeClr val="tx1"/>
                </a:solidFill>
                <a:effectLst>
                  <a:outerShdw blurRad="38100" dist="19050" dir="2700000" algn="tl" rotWithShape="0">
                    <a:schemeClr val="dk1">
                      <a:alpha val="40000"/>
                    </a:schemeClr>
                  </a:outerShdw>
                </a:effectLst>
                <a:latin typeface="+mn-lt"/>
                <a:ea typeface="+mn-ea"/>
                <a:cs typeface="+mn-cs"/>
              </a:rPr>
              <a:t> </a:t>
            </a:r>
            <a:r>
              <a:rPr kumimoji="0" lang="zh-CN" altLang="en-US" sz="1800" b="0" i="0" u="none" strike="noStrike" kern="1200" cap="none" spc="0" normalizeH="0" baseline="0" noProof="1" dirty="0">
                <a:solidFill>
                  <a:schemeClr val="tx1"/>
                </a:solidFill>
                <a:latin typeface="+mn-lt"/>
                <a:ea typeface="+mn-ea"/>
                <a:cs typeface="+mn-cs"/>
              </a:rPr>
              <a:t>用人单位自用工之日起</a:t>
            </a:r>
            <a:r>
              <a:rPr kumimoji="0" lang="zh-CN" altLang="en-US" sz="18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超过1个月不满1年</a:t>
            </a:r>
            <a:r>
              <a:rPr kumimoji="0" lang="zh-CN" altLang="en-US" sz="1800" b="0" i="0" u="none" strike="noStrike" kern="1200" cap="none" spc="0" normalizeH="0" baseline="0" noProof="1" dirty="0">
                <a:solidFill>
                  <a:schemeClr val="tx1"/>
                </a:solidFill>
                <a:latin typeface="+mn-lt"/>
                <a:ea typeface="+mn-ea"/>
                <a:cs typeface="+mn-cs"/>
              </a:rPr>
              <a:t>未与劳动者订立书面劳动合同的,应当向劳动者</a:t>
            </a:r>
            <a:r>
              <a:rPr kumimoji="0" lang="zh-CN" altLang="en-US" sz="18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每月支付2倍的工资；</a:t>
            </a:r>
            <a:r>
              <a:rPr kumimoji="0" lang="zh-CN" altLang="en-US" sz="1800" b="0" i="0" u="none" strike="noStrike" kern="1200" cap="none" spc="0" normalizeH="0" baseline="0" noProof="1" dirty="0">
                <a:solidFill>
                  <a:schemeClr val="tx1"/>
                </a:solidFill>
                <a:latin typeface="+mn-lt"/>
                <a:ea typeface="+mn-ea"/>
                <a:cs typeface="+mn-cs"/>
              </a:rPr>
              <a:t>用人单位违反规定不与劳动者订立无固定期限劳动合同的,自应当订立无固定期限劳动合同之日起向劳动者</a:t>
            </a:r>
            <a:r>
              <a:rPr kumimoji="0" lang="zh-CN" altLang="en-US" sz="18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每月支付2倍的工资</a:t>
            </a:r>
            <a:r>
              <a:rPr kumimoji="0" lang="zh-CN" altLang="en-US" sz="1800" b="0" i="0" u="none" strike="noStrike" kern="1200" cap="none" spc="0" normalizeH="0" baseline="0" noProof="1" dirty="0">
                <a:solidFill>
                  <a:schemeClr val="tx1"/>
                </a:solidFill>
                <a:latin typeface="+mn-lt"/>
                <a:ea typeface="+mn-ea"/>
                <a:cs typeface="+mn-cs"/>
              </a:rPr>
              <a:t>。</a:t>
            </a:r>
            <a:endParaRPr kumimoji="0" lang="zh-CN" altLang="en-US" sz="18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1800" b="1" i="0" u="none" strike="noStrike" kern="1200" cap="none" spc="0" normalizeH="0" baseline="0" noProof="1" dirty="0">
                <a:solidFill>
                  <a:schemeClr val="tx1"/>
                </a:solidFill>
                <a:effectLst>
                  <a:outerShdw blurRad="38100" dist="19050" dir="2700000" algn="tl" rotWithShape="0">
                    <a:schemeClr val="dk1">
                      <a:alpha val="40000"/>
                    </a:schemeClr>
                  </a:outerShdw>
                </a:effectLst>
                <a:latin typeface="+mn-lt"/>
                <a:ea typeface="+mn-ea"/>
                <a:cs typeface="+mn-cs"/>
              </a:rPr>
              <a:t>(2) 违法约定试用期：</a:t>
            </a:r>
            <a:r>
              <a:rPr kumimoji="0" lang="zh-CN" altLang="en-US" sz="1800" b="0" i="0" u="none" strike="noStrike" kern="1200" cap="none" spc="0" normalizeH="0" baseline="0" noProof="1" dirty="0">
                <a:solidFill>
                  <a:schemeClr val="tx1"/>
                </a:solidFill>
                <a:latin typeface="+mn-lt"/>
                <a:ea typeface="+mn-ea"/>
                <a:cs typeface="+mn-cs"/>
              </a:rPr>
              <a:t> 用人单位违反法律规定与劳动者约定试用期，并且试用期已经履行的，由用人单位以劳动者</a:t>
            </a:r>
            <a:r>
              <a:rPr kumimoji="0" lang="zh-CN" altLang="en-US" sz="18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试用期满月工资为标准</a:t>
            </a:r>
            <a:r>
              <a:rPr kumimoji="0" lang="zh-CN" altLang="en-US" sz="1800" b="0" i="0" u="none" strike="noStrike" kern="1200" cap="none" spc="0" normalizeH="0" baseline="0" noProof="1" dirty="0">
                <a:solidFill>
                  <a:schemeClr val="tx1"/>
                </a:solidFill>
                <a:latin typeface="+mn-lt"/>
                <a:ea typeface="+mn-ea"/>
                <a:cs typeface="+mn-cs"/>
              </a:rPr>
              <a:t>，按已经履行的超过法定试用期的期间向劳动者支付赔偿金。</a:t>
            </a:r>
            <a:endParaRPr kumimoji="0" lang="zh-CN" altLang="en-US" sz="18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1800" b="1" i="0" u="none" strike="noStrike" kern="1200" cap="none" spc="0" normalizeH="0" baseline="0" noProof="1" dirty="0">
                <a:solidFill>
                  <a:schemeClr val="tx1"/>
                </a:solidFill>
                <a:effectLst>
                  <a:outerShdw blurRad="38100" dist="19050" dir="2700000" algn="tl" rotWithShape="0">
                    <a:schemeClr val="dk1">
                      <a:alpha val="40000"/>
                    </a:schemeClr>
                  </a:outerShdw>
                </a:effectLst>
                <a:latin typeface="+mn-lt"/>
                <a:ea typeface="+mn-ea"/>
                <a:cs typeface="+mn-cs"/>
                <a:sym typeface="+mn-ea"/>
              </a:rPr>
              <a:t>(3)被责令限期支付但未支付劳动报酬、加班费或经济补偿：</a:t>
            </a:r>
            <a:r>
              <a:rPr kumimoji="0" lang="zh-CN" altLang="en-US" sz="1800" b="0" i="0" u="none" strike="noStrike" kern="1200" cap="none" spc="0" normalizeH="0" baseline="0" noProof="1" dirty="0">
                <a:solidFill>
                  <a:schemeClr val="tx1"/>
                </a:solidFill>
                <a:latin typeface="+mn-lt"/>
                <a:ea typeface="+mn-ea"/>
                <a:cs typeface="+mn-cs"/>
                <a:sym typeface="+mn-ea"/>
              </a:rPr>
              <a:t>用人单位被劳动行政部门责令限期支付劳动报酬、加班费及经济补偿，或补足低于最低工资标准的差额部分，但逾期未支付或未补足的，按</a:t>
            </a:r>
            <a:r>
              <a:rPr kumimoji="0" lang="zh-CN" altLang="en-US" sz="18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sym typeface="+mn-ea"/>
              </a:rPr>
              <a:t>应付金额50%以上100%以下的标准</a:t>
            </a:r>
            <a:r>
              <a:rPr kumimoji="0" lang="zh-CN" altLang="en-US" sz="1800" b="0" i="0" u="none" strike="noStrike" kern="1200" cap="none" spc="0" normalizeH="0" baseline="0" noProof="1" dirty="0">
                <a:solidFill>
                  <a:schemeClr val="tx1"/>
                </a:solidFill>
                <a:latin typeface="+mn-lt"/>
                <a:ea typeface="+mn-ea"/>
                <a:cs typeface="+mn-cs"/>
                <a:sym typeface="+mn-ea"/>
              </a:rPr>
              <a:t>向劳动者加付赔偿金。</a:t>
            </a:r>
            <a:endParaRPr kumimoji="0" lang="zh-CN" altLang="en-US" sz="1800" b="0" i="0" u="none" strike="noStrike" kern="1200" cap="none" spc="0" normalizeH="0" baseline="0" noProof="1" dirty="0">
              <a:solidFill>
                <a:schemeClr val="tx1"/>
              </a:solidFill>
              <a:latin typeface="+mn-lt"/>
              <a:ea typeface="+mn-ea"/>
              <a:cs typeface="+mn-cs"/>
              <a:sym typeface="+mn-ea"/>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1800" b="1" i="0" u="none" strike="noStrike" kern="1200" cap="none" spc="0" normalizeH="0" baseline="0" noProof="1" dirty="0">
                <a:solidFill>
                  <a:schemeClr val="tx1"/>
                </a:solidFill>
                <a:effectLst>
                  <a:outerShdw blurRad="38100" dist="19050" dir="2700000" algn="tl" rotWithShape="0">
                    <a:schemeClr val="dk1">
                      <a:alpha val="40000"/>
                    </a:schemeClr>
                  </a:outerShdw>
                </a:effectLst>
                <a:latin typeface="+mn-lt"/>
                <a:ea typeface="+mn-ea"/>
                <a:cs typeface="+mn-cs"/>
                <a:sym typeface="+mn-ea"/>
              </a:rPr>
              <a:t>(4)违法解除或终止劳动合同：</a:t>
            </a:r>
            <a:r>
              <a:rPr kumimoji="0" lang="zh-CN" altLang="en-US" sz="1800" b="0" i="0" u="none" strike="noStrike" kern="1200" cap="none" spc="0" normalizeH="0" baseline="0" noProof="1" dirty="0">
                <a:solidFill>
                  <a:schemeClr val="tx1"/>
                </a:solidFill>
                <a:latin typeface="+mn-lt"/>
                <a:ea typeface="+mn-ea"/>
                <a:cs typeface="+mn-cs"/>
                <a:sym typeface="+mn-ea"/>
              </a:rPr>
              <a:t>用人单位违法解除或者终止劳动合同，劳动者不要求继续履行劳动合同或者劳动合同已经不能继续履行的，用人单位应当</a:t>
            </a:r>
            <a:r>
              <a:rPr kumimoji="0" lang="zh-CN" altLang="en-US" sz="18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sym typeface="+mn-ea"/>
              </a:rPr>
              <a:t>按经济补偿的2倍标准</a:t>
            </a:r>
            <a:r>
              <a:rPr kumimoji="0" lang="zh-CN" altLang="en-US" sz="1800" b="0" i="0" u="none" strike="noStrike" kern="1200" cap="none" spc="0" normalizeH="0" baseline="0" noProof="1" dirty="0">
                <a:solidFill>
                  <a:schemeClr val="tx1"/>
                </a:solidFill>
                <a:latin typeface="+mn-lt"/>
                <a:ea typeface="+mn-ea"/>
                <a:cs typeface="+mn-cs"/>
                <a:sym typeface="+mn-ea"/>
              </a:rPr>
              <a:t>向劳动者支付赔偿金，支付年限为</a:t>
            </a:r>
            <a:r>
              <a:rPr kumimoji="0" lang="zh-CN" altLang="en-US" sz="1800" b="0"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sym typeface="+mn-ea"/>
              </a:rPr>
              <a:t>自用工之日起计算</a:t>
            </a:r>
            <a:r>
              <a:rPr kumimoji="0" lang="zh-CN" altLang="en-US" sz="1800" b="0" i="0" u="none" strike="noStrike" kern="1200" cap="none" spc="0" normalizeH="0" baseline="0" noProof="1" dirty="0">
                <a:solidFill>
                  <a:schemeClr val="tx1"/>
                </a:solidFill>
                <a:latin typeface="+mn-lt"/>
                <a:ea typeface="+mn-ea"/>
                <a:cs typeface="+mn-cs"/>
                <a:sym typeface="+mn-ea"/>
              </a:rPr>
              <a:t>。</a:t>
            </a:r>
            <a:endParaRPr kumimoji="0" lang="zh-CN" altLang="en-US" sz="18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endParaRPr kumimoji="0" lang="zh-CN" altLang="en-US" sz="18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endParaRPr kumimoji="0" lang="zh-CN" altLang="en-US" sz="1800" b="0" i="0" u="none" strike="noStrike" kern="1200" cap="none" spc="0" normalizeH="0" baseline="0" noProof="1" dirty="0">
              <a:solidFill>
                <a:schemeClr val="tx1"/>
              </a:solidFill>
              <a:latin typeface="+mn-lt"/>
              <a:ea typeface="+mn-ea"/>
              <a:cs typeface="+mn-cs"/>
            </a:endParaRPr>
          </a:p>
          <a:p>
            <a:pPr marL="171450" marR="0" indent="-171450" algn="just" defTabSz="685165" rtl="0" eaLnBrk="1" fontAlgn="auto" latinLnBrk="0" hangingPunct="1">
              <a:lnSpc>
                <a:spcPct val="120000"/>
              </a:lnSpc>
              <a:spcBef>
                <a:spcPts val="750"/>
              </a:spcBef>
              <a:spcAft>
                <a:spcPct val="0"/>
              </a:spcAft>
              <a:buClrTx/>
              <a:buSzTx/>
              <a:buFont typeface="Arial" panose="020B0604020202020204" pitchFamily="34" charset="0"/>
              <a:buChar char="•"/>
            </a:pPr>
            <a:endParaRPr kumimoji="0" lang="zh-CN" altLang="en-US" sz="1800" b="0" i="0" u="none" strike="noStrike" kern="1200" cap="none" spc="0" normalizeH="0" baseline="0" noProof="1" dirty="0">
              <a:solidFill>
                <a:schemeClr val="tx1"/>
              </a:solidFill>
              <a:latin typeface="+mn-lt"/>
              <a:ea typeface="+mn-ea"/>
              <a:cs typeface="+mn-cs"/>
            </a:endParaRPr>
          </a:p>
        </p:txBody>
      </p:sp>
      <p:sp>
        <p:nvSpPr>
          <p:cNvPr id="122883" name="灯片编号占位符 1"/>
          <p:cNvSpPr>
            <a:spLocks noGrp="1"/>
          </p:cNvSpPr>
          <p:nvPr>
            <p:ph type="sldNum" sz="quarter" idx="12"/>
          </p:nvPr>
        </p:nvSpPr>
        <p:spPr>
          <a:noFill/>
          <a:ln>
            <a:noFill/>
          </a:ln>
        </p:spPr>
        <p:txBody>
          <a:bodyPr lIns="90000" tIns="46800" rIns="90000" bIns="4680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a:fld id="{9A0DB2DC-4C9A-4742-B13C-FB6460FD3503}" type="slidenum">
              <a:rPr lang="zh-CN" altLang="en-US" sz="900">
                <a:solidFill>
                  <a:srgbClr val="7F7F7F"/>
                </a:solidFill>
                <a:latin typeface="Arial" panose="020B0604020202020204" pitchFamily="34" charset="0"/>
                <a:ea typeface="宋体" panose="02010600030101010101" pitchFamily="2" charset="-122"/>
              </a:rPr>
            </a:fld>
            <a:endParaRPr lang="zh-CN" altLang="en-US" sz="900">
              <a:solidFill>
                <a:srgbClr val="7F7F7F"/>
              </a:solidFill>
              <a:latin typeface="Arial" panose="020B0604020202020204" pitchFamily="34" charset="0"/>
              <a:ea typeface="宋体" panose="02010600030101010101" pitchFamily="2" charset="-122"/>
            </a:endParaRPr>
          </a:p>
        </p:txBody>
      </p:sp>
    </p:spTree>
    <p:custDataLst>
      <p:tags r:id="rId3"/>
    </p:custData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4929" name="标题 1"/>
          <p:cNvSpPr>
            <a:spLocks noGrp="1"/>
          </p:cNvSpPr>
          <p:nvPr>
            <p:ph type="title"/>
            <p:custDataLst>
              <p:tags r:id="rId1"/>
            </p:custDataLst>
          </p:nvPr>
        </p:nvSpPr>
        <p:spPr>
          <a:xfrm>
            <a:off x="628650" y="203200"/>
            <a:ext cx="7886700" cy="809625"/>
          </a:xfrm>
          <a:ln/>
        </p:spPr>
        <p:txBody>
          <a:bodyPr vert="horz" wrap="square" lIns="68580" tIns="34290" rIns="68580" bIns="34290" anchor="ctr"/>
          <a:p>
            <a:r>
              <a:rPr lang="zh-CN" altLang="en-US" sz="2400" b="1" dirty="0"/>
              <a:t>2.依据造成的损害承担赔偿责任</a:t>
            </a:r>
            <a:endParaRPr lang="zh-CN" altLang="en-US" sz="2400" b="1" dirty="0"/>
          </a:p>
        </p:txBody>
      </p:sp>
      <p:sp>
        <p:nvSpPr>
          <p:cNvPr id="3" name="内容占位符 2"/>
          <p:cNvSpPr>
            <a:spLocks noGrp="1"/>
          </p:cNvSpPr>
          <p:nvPr>
            <p:ph idx="1"/>
            <p:custDataLst>
              <p:tags r:id="rId2"/>
            </p:custDataLst>
          </p:nvPr>
        </p:nvSpPr>
        <p:spPr>
          <a:xfrm>
            <a:off x="628650" y="857250"/>
            <a:ext cx="7886700" cy="2806700"/>
          </a:xfrm>
        </p:spPr>
        <p:txBody>
          <a:bodyPr>
            <a:normAutofit/>
          </a:bodyPr>
          <a:lstStyle/>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en-US" altLang="zh-CN" sz="1600" b="0" i="0" u="none" strike="noStrike" kern="1200" cap="none" spc="0" normalizeH="0" baseline="0" noProof="1" dirty="0">
                <a:solidFill>
                  <a:schemeClr val="tx1"/>
                </a:solidFill>
                <a:latin typeface="+mn-lt"/>
                <a:ea typeface="+mn-ea"/>
                <a:cs typeface="+mn-cs"/>
              </a:rPr>
              <a:t>   </a:t>
            </a:r>
            <a:r>
              <a:rPr kumimoji="0" lang="zh-CN" altLang="en-US" sz="1600" b="0" i="0" u="none" strike="noStrike" kern="1200" cap="none" spc="0" normalizeH="0" baseline="0" noProof="1" dirty="0">
                <a:solidFill>
                  <a:schemeClr val="tx1"/>
                </a:solidFill>
                <a:latin typeface="+mn-lt"/>
                <a:ea typeface="+mn-ea"/>
                <a:cs typeface="+mn-cs"/>
              </a:rPr>
              <a:t>(1) 用人单位的规章制度违法；</a:t>
            </a:r>
            <a:endParaRPr kumimoji="0" lang="zh-CN" altLang="en-US" sz="16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00000"/>
              </a:lnSpc>
              <a:spcBef>
                <a:spcPts val="700"/>
              </a:spcBef>
              <a:spcAft>
                <a:spcPct val="0"/>
              </a:spcAft>
              <a:buClrTx/>
              <a:buSzTx/>
              <a:buFont typeface="Arial" panose="020B0604020202020204" pitchFamily="34" charset="0"/>
              <a:buNone/>
            </a:pPr>
            <a:r>
              <a:rPr kumimoji="0" lang="zh-CN" altLang="en-US" sz="1600" b="0" i="0" u="none" strike="noStrike" kern="1200" cap="none" spc="0" normalizeH="0" baseline="0" noProof="1" dirty="0">
                <a:solidFill>
                  <a:schemeClr val="tx1"/>
                </a:solidFill>
                <a:latin typeface="+mn-lt"/>
                <a:ea typeface="+mn-ea"/>
                <a:cs typeface="+mn-cs"/>
              </a:rPr>
              <a:t>   (2)劳动合同缺乏必备条款或者未将劳动合同文本交付劳动者；</a:t>
            </a:r>
            <a:endParaRPr kumimoji="0" lang="zh-CN" altLang="en-US" sz="16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00000"/>
              </a:lnSpc>
              <a:spcBef>
                <a:spcPts val="700"/>
              </a:spcBef>
              <a:spcAft>
                <a:spcPct val="0"/>
              </a:spcAft>
              <a:buClrTx/>
              <a:buSzTx/>
              <a:buFont typeface="Arial" panose="020B0604020202020204" pitchFamily="34" charset="0"/>
              <a:buNone/>
            </a:pPr>
            <a:r>
              <a:rPr kumimoji="0" lang="zh-CN" altLang="en-US" sz="1600" b="0" i="0" u="none" strike="noStrike" kern="1200" cap="none" spc="0" normalizeH="0" baseline="0" noProof="1" dirty="0">
                <a:solidFill>
                  <a:schemeClr val="tx1"/>
                </a:solidFill>
                <a:latin typeface="+mn-lt"/>
                <a:ea typeface="+mn-ea"/>
                <a:cs typeface="+mn-cs"/>
              </a:rPr>
              <a:t>   (3) 招录时扣押证件或要求劳动者提供担保，收取劳动者财物；</a:t>
            </a:r>
            <a:endParaRPr kumimoji="0" lang="zh-CN" altLang="en-US" sz="16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00000"/>
              </a:lnSpc>
              <a:spcBef>
                <a:spcPts val="700"/>
              </a:spcBef>
              <a:spcAft>
                <a:spcPct val="0"/>
              </a:spcAft>
              <a:buClrTx/>
              <a:buSzTx/>
              <a:buFont typeface="Arial" panose="020B0604020202020204" pitchFamily="34" charset="0"/>
              <a:buNone/>
            </a:pPr>
            <a:r>
              <a:rPr kumimoji="0" lang="zh-CN" altLang="en-US" sz="1600" b="0" i="0" u="none" strike="noStrike" kern="1200" cap="none" spc="0" normalizeH="0" baseline="0" noProof="1" dirty="0">
                <a:solidFill>
                  <a:schemeClr val="tx1"/>
                </a:solidFill>
                <a:latin typeface="+mn-lt"/>
                <a:ea typeface="+mn-ea"/>
                <a:cs typeface="+mn-cs"/>
              </a:rPr>
              <a:t>   (4) 解除或者终止劳动合同后违法扣押劳动者档案或者其他物品；</a:t>
            </a:r>
            <a:endParaRPr kumimoji="0" lang="zh-CN" altLang="en-US" sz="16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00000"/>
              </a:lnSpc>
              <a:spcBef>
                <a:spcPts val="700"/>
              </a:spcBef>
              <a:spcAft>
                <a:spcPct val="0"/>
              </a:spcAft>
              <a:buClrTx/>
              <a:buSzTx/>
              <a:buFont typeface="Arial" panose="020B0604020202020204" pitchFamily="34" charset="0"/>
              <a:buNone/>
            </a:pPr>
            <a:r>
              <a:rPr kumimoji="0" lang="zh-CN" altLang="en-US" sz="1600" b="0" i="0" u="none" strike="noStrike" kern="1200" cap="none" spc="0" normalizeH="0" baseline="0" noProof="1" dirty="0">
                <a:solidFill>
                  <a:schemeClr val="tx1"/>
                </a:solidFill>
                <a:latin typeface="+mn-lt"/>
                <a:ea typeface="+mn-ea"/>
                <a:cs typeface="+mn-cs"/>
              </a:rPr>
              <a:t>   (5)用人单位的原因致使劳动合同无效；</a:t>
            </a:r>
            <a:endParaRPr kumimoji="0" lang="zh-CN" altLang="en-US" sz="16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00000"/>
              </a:lnSpc>
              <a:spcBef>
                <a:spcPts val="700"/>
              </a:spcBef>
              <a:spcAft>
                <a:spcPct val="0"/>
              </a:spcAft>
              <a:buClrTx/>
              <a:buSzTx/>
              <a:buFont typeface="Arial" panose="020B0604020202020204" pitchFamily="34" charset="0"/>
              <a:buNone/>
            </a:pPr>
            <a:r>
              <a:rPr kumimoji="0" lang="zh-CN" altLang="en-US" sz="1600" b="0" i="0" u="none" strike="noStrike" kern="1200" cap="none" spc="0" normalizeH="0" baseline="0" noProof="1" dirty="0">
                <a:solidFill>
                  <a:schemeClr val="tx1"/>
                </a:solidFill>
                <a:latin typeface="+mn-lt"/>
                <a:ea typeface="+mn-ea"/>
                <a:cs typeface="+mn-cs"/>
              </a:rPr>
              <a:t>   (6) 用人单位严重违法用工；</a:t>
            </a:r>
            <a:endParaRPr kumimoji="0" lang="zh-CN" altLang="en-US" sz="16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00000"/>
              </a:lnSpc>
              <a:spcBef>
                <a:spcPts val="700"/>
              </a:spcBef>
              <a:spcAft>
                <a:spcPct val="0"/>
              </a:spcAft>
              <a:buClrTx/>
              <a:buSzTx/>
              <a:buFont typeface="Arial" panose="020B0604020202020204" pitchFamily="34" charset="0"/>
              <a:buNone/>
            </a:pPr>
            <a:r>
              <a:rPr kumimoji="0" lang="zh-CN" altLang="en-US" sz="1600" b="0" i="0" u="none" strike="noStrike" kern="1200" cap="none" spc="0" normalizeH="0" baseline="0" noProof="1" dirty="0">
                <a:solidFill>
                  <a:schemeClr val="tx1"/>
                </a:solidFill>
                <a:latin typeface="+mn-lt"/>
                <a:ea typeface="+mn-ea"/>
                <a:cs typeface="+mn-cs"/>
              </a:rPr>
              <a:t>   (7) 未及时提供解除或者终止劳动合同证明；</a:t>
            </a:r>
            <a:endParaRPr kumimoji="0" lang="zh-CN" altLang="en-US" sz="1600" b="0" i="0" u="none" strike="noStrike" kern="1200" cap="none" spc="0" normalizeH="0" baseline="0" noProof="1" dirty="0">
              <a:solidFill>
                <a:schemeClr val="tx1"/>
              </a:solidFill>
              <a:latin typeface="+mn-lt"/>
              <a:ea typeface="+mn-ea"/>
              <a:cs typeface="+mn-cs"/>
            </a:endParaRPr>
          </a:p>
          <a:p>
            <a:pPr marL="0" marR="0" indent="0" algn="just" defTabSz="685165" rtl="0" eaLnBrk="1" fontAlgn="auto" latinLnBrk="0" hangingPunct="1">
              <a:lnSpc>
                <a:spcPct val="100000"/>
              </a:lnSpc>
              <a:spcBef>
                <a:spcPts val="700"/>
              </a:spcBef>
              <a:spcAft>
                <a:spcPct val="0"/>
              </a:spcAft>
              <a:buClrTx/>
              <a:buSzTx/>
              <a:buFont typeface="Arial" panose="020B0604020202020204" pitchFamily="34" charset="0"/>
              <a:buNone/>
            </a:pPr>
            <a:r>
              <a:rPr kumimoji="0" lang="zh-CN" altLang="en-US" sz="1600" b="0" i="0" u="none" strike="noStrike" kern="1200" cap="none" spc="0" normalizeH="0" baseline="0" noProof="1" dirty="0">
                <a:solidFill>
                  <a:schemeClr val="tx1"/>
                </a:solidFill>
                <a:latin typeface="+mn-lt"/>
                <a:ea typeface="+mn-ea"/>
                <a:cs typeface="+mn-cs"/>
              </a:rPr>
              <a:t>   (8)用人单位不具备合法经营资格。</a:t>
            </a:r>
            <a:endParaRPr kumimoji="0" lang="zh-CN" altLang="en-US" sz="1600" b="0" i="0" u="none" strike="noStrike" kern="1200" cap="none" spc="0" normalizeH="0" baseline="0" noProof="1" dirty="0">
              <a:solidFill>
                <a:schemeClr val="tx1"/>
              </a:solidFill>
              <a:latin typeface="+mn-lt"/>
              <a:ea typeface="+mn-ea"/>
              <a:cs typeface="+mn-cs"/>
            </a:endParaRPr>
          </a:p>
          <a:p>
            <a:pPr marL="171450" marR="0" indent="-171450" algn="just" defTabSz="685165" rtl="0" eaLnBrk="1" fontAlgn="auto" latinLnBrk="0" hangingPunct="1">
              <a:lnSpc>
                <a:spcPct val="100000"/>
              </a:lnSpc>
              <a:spcBef>
                <a:spcPts val="700"/>
              </a:spcBef>
              <a:spcAft>
                <a:spcPct val="0"/>
              </a:spcAft>
              <a:buClrTx/>
              <a:buSzTx/>
              <a:buFont typeface="Arial" panose="020B0604020202020204" pitchFamily="34" charset="0"/>
              <a:buChar char="•"/>
            </a:pPr>
            <a:endParaRPr kumimoji="0" lang="zh-CN" altLang="en-US" sz="1600" b="0" i="0" u="none" strike="noStrike" kern="1200" cap="none" spc="0" normalizeH="0" baseline="0" noProof="1" dirty="0">
              <a:solidFill>
                <a:schemeClr val="tx1"/>
              </a:solidFill>
              <a:latin typeface="+mn-lt"/>
              <a:ea typeface="+mn-ea"/>
              <a:cs typeface="+mn-cs"/>
            </a:endParaRPr>
          </a:p>
        </p:txBody>
      </p:sp>
      <p:sp>
        <p:nvSpPr>
          <p:cNvPr id="124931" name="灯片编号占位符 1"/>
          <p:cNvSpPr>
            <a:spLocks noGrp="1"/>
          </p:cNvSpPr>
          <p:nvPr>
            <p:ph type="sldNum" sz="quarter" idx="12"/>
          </p:nvPr>
        </p:nvSpPr>
        <p:spPr>
          <a:noFill/>
          <a:ln>
            <a:noFill/>
          </a:ln>
        </p:spPr>
        <p:txBody>
          <a:bodyPr lIns="90000" tIns="46800" rIns="90000" bIns="4680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a:fld id="{9A0DB2DC-4C9A-4742-B13C-FB6460FD3503}" type="slidenum">
              <a:rPr lang="zh-CN" altLang="en-US" sz="900">
                <a:solidFill>
                  <a:srgbClr val="7F7F7F"/>
                </a:solidFill>
                <a:latin typeface="Arial" panose="020B0604020202020204" pitchFamily="34" charset="0"/>
                <a:ea typeface="宋体" panose="02010600030101010101" pitchFamily="2" charset="-122"/>
              </a:rPr>
            </a:fld>
            <a:endParaRPr lang="zh-CN" altLang="en-US" sz="900">
              <a:solidFill>
                <a:srgbClr val="7F7F7F"/>
              </a:solidFill>
              <a:latin typeface="Arial" panose="020B0604020202020204" pitchFamily="34" charset="0"/>
              <a:ea typeface="宋体" panose="02010600030101010101" pitchFamily="2" charset="-122"/>
            </a:endParaRPr>
          </a:p>
        </p:txBody>
      </p:sp>
      <p:sp>
        <p:nvSpPr>
          <p:cNvPr id="124932" name="标题 1"/>
          <p:cNvSpPr>
            <a:spLocks noGrp="1"/>
          </p:cNvSpPr>
          <p:nvPr>
            <p:custDataLst>
              <p:tags r:id="rId3"/>
            </p:custDataLst>
          </p:nvPr>
        </p:nvSpPr>
        <p:spPr>
          <a:xfrm>
            <a:off x="493713" y="3727450"/>
            <a:ext cx="7886700" cy="450850"/>
          </a:xfrm>
          <a:prstGeom prst="rect">
            <a:avLst/>
          </a:prstGeom>
          <a:noFill/>
          <a:ln w="9525">
            <a:noFill/>
          </a:ln>
        </p:spPr>
        <p:txBody>
          <a:bodyPr wrap="square" lIns="68580" tIns="34290" rIns="68580" bIns="34290" anchor="ctr"/>
          <a:p>
            <a:pPr>
              <a:lnSpc>
                <a:spcPct val="90000"/>
              </a:lnSpc>
            </a:pPr>
            <a:r>
              <a:rPr lang="zh-CN" altLang="en-US" sz="2400" b="1" dirty="0">
                <a:latin typeface="Arial" panose="020B0604020202020204" pitchFamily="34" charset="0"/>
                <a:ea typeface="黑体" panose="02010609060101010101" charset="-122"/>
              </a:rPr>
              <a:t>3. 承担连带赔偿责任</a:t>
            </a:r>
            <a:endParaRPr lang="zh-CN" altLang="en-US" sz="2400" b="1" dirty="0">
              <a:latin typeface="Arial" panose="020B0604020202020204" pitchFamily="34" charset="0"/>
              <a:ea typeface="黑体" panose="02010609060101010101" charset="-122"/>
            </a:endParaRPr>
          </a:p>
        </p:txBody>
      </p:sp>
      <p:sp>
        <p:nvSpPr>
          <p:cNvPr id="4" name="文本框 3"/>
          <p:cNvSpPr txBox="1"/>
          <p:nvPr/>
        </p:nvSpPr>
        <p:spPr>
          <a:xfrm>
            <a:off x="493713" y="4114800"/>
            <a:ext cx="8312150" cy="2306638"/>
          </a:xfrm>
          <a:prstGeom prst="rect">
            <a:avLst/>
          </a:prstGeom>
          <a:noFill/>
        </p:spPr>
        <p:txBody>
          <a:bodyPr wrap="square" rtlCol="0" anchor="t">
            <a:spAutoFit/>
          </a:bodyPr>
          <a:p>
            <a:pPr marR="0" algn="just" defTabSz="685165" fontAlgn="auto">
              <a:lnSpc>
                <a:spcPct val="150000"/>
              </a:lnSpc>
              <a:spcBef>
                <a:spcPts val="0"/>
              </a:spcBef>
              <a:buClrTx/>
              <a:buSzTx/>
              <a:buFont typeface="Arial" panose="020B0604020202020204" pitchFamily="34" charset="0"/>
            </a:pPr>
            <a:r>
              <a:rPr lang="en-US" altLang="zh-CN" sz="1600" noProof="1" dirty="0">
                <a:effectLst>
                  <a:outerShdw blurRad="38100" dist="19050" dir="2700000" algn="tl" rotWithShape="0">
                    <a:schemeClr val="dk1">
                      <a:alpha val="40000"/>
                    </a:schemeClr>
                  </a:outerShdw>
                </a:effectLst>
                <a:latin typeface="+mn-lt"/>
                <a:ea typeface="+mn-ea"/>
                <a:cs typeface="+mn-cs"/>
                <a:sym typeface="+mn-ea"/>
              </a:rPr>
              <a:t>  </a:t>
            </a:r>
            <a:r>
              <a:rPr lang="zh-CN" altLang="en-US" sz="1600" noProof="1" dirty="0">
                <a:effectLst>
                  <a:outerShdw blurRad="38100" dist="19050" dir="2700000" algn="tl" rotWithShape="0">
                    <a:schemeClr val="dk1">
                      <a:alpha val="40000"/>
                    </a:schemeClr>
                  </a:outerShdw>
                </a:effectLst>
                <a:latin typeface="+mn-lt"/>
                <a:ea typeface="+mn-ea"/>
                <a:cs typeface="+mn-cs"/>
                <a:sym typeface="+mn-ea"/>
              </a:rPr>
              <a:t>(1) 招用与其他单位存在劳动关系的劳动者：</a:t>
            </a:r>
            <a:r>
              <a:rPr lang="zh-CN" altLang="en-US" sz="1600" noProof="1" dirty="0">
                <a:latin typeface="+mn-lt"/>
                <a:ea typeface="+mn-ea"/>
                <a:cs typeface="+mn-cs"/>
                <a:sym typeface="+mn-ea"/>
              </a:rPr>
              <a:t>用人单位招用与其他用人单位尚未解除或者终止劳动合同的劳动者, 给其他用人单位造成损失的, 应当承担连带赔偿责任。</a:t>
            </a:r>
            <a:endParaRPr kumimoji="0" lang="zh-CN" altLang="en-US" sz="1600" kern="1200" cap="none" spc="0" normalizeH="0" baseline="0" noProof="1" dirty="0">
              <a:latin typeface="+mn-lt"/>
              <a:ea typeface="+mn-ea"/>
              <a:cs typeface="+mn-cs"/>
            </a:endParaRPr>
          </a:p>
          <a:p>
            <a:pPr marR="0" algn="just" defTabSz="685165" fontAlgn="auto">
              <a:lnSpc>
                <a:spcPct val="150000"/>
              </a:lnSpc>
              <a:spcBef>
                <a:spcPts val="0"/>
              </a:spcBef>
              <a:buClrTx/>
              <a:buSzTx/>
              <a:buFont typeface="Arial" panose="020B0604020202020204" pitchFamily="34" charset="0"/>
            </a:pPr>
            <a:r>
              <a:rPr lang="zh-CN" altLang="en-US" sz="1600" noProof="1" dirty="0">
                <a:effectLst>
                  <a:outerShdw blurRad="38100" dist="19050" dir="2700000" algn="tl" rotWithShape="0">
                    <a:schemeClr val="dk1">
                      <a:alpha val="40000"/>
                    </a:schemeClr>
                  </a:outerShdw>
                </a:effectLst>
                <a:latin typeface="+mn-lt"/>
                <a:ea typeface="+mn-ea"/>
                <a:cs typeface="+mn-cs"/>
                <a:sym typeface="+mn-ea"/>
              </a:rPr>
              <a:t>  (2) 劳务派遣违法：</a:t>
            </a:r>
            <a:r>
              <a:rPr lang="zh-CN" altLang="en-US" sz="1600" noProof="1" dirty="0">
                <a:latin typeface="+mn-lt"/>
                <a:ea typeface="+mn-ea"/>
                <a:cs typeface="+mn-cs"/>
                <a:sym typeface="+mn-ea"/>
              </a:rPr>
              <a:t>劳务派遣单位违法给被派遣劳动者造成损害的, 劳务派遣单位与用工单位承担连带赔偿责任。</a:t>
            </a:r>
            <a:endParaRPr kumimoji="0" lang="zh-CN" altLang="en-US" sz="1600" kern="1200" cap="none" spc="0" normalizeH="0" baseline="0" noProof="1" dirty="0">
              <a:latin typeface="+mn-lt"/>
              <a:ea typeface="+mn-ea"/>
              <a:cs typeface="+mn-cs"/>
            </a:endParaRPr>
          </a:p>
          <a:p>
            <a:pPr marR="0" algn="just" defTabSz="685165" fontAlgn="auto">
              <a:lnSpc>
                <a:spcPct val="150000"/>
              </a:lnSpc>
              <a:spcBef>
                <a:spcPts val="0"/>
              </a:spcBef>
              <a:buClrTx/>
              <a:buSzTx/>
              <a:buFont typeface="Arial" panose="020B0604020202020204" pitchFamily="34" charset="0"/>
            </a:pPr>
            <a:r>
              <a:rPr lang="zh-CN" altLang="en-US" sz="1600" noProof="1" dirty="0">
                <a:effectLst>
                  <a:outerShdw blurRad="38100" dist="19050" dir="2700000" algn="tl" rotWithShape="0">
                    <a:schemeClr val="dk1">
                      <a:alpha val="40000"/>
                    </a:schemeClr>
                  </a:outerShdw>
                </a:effectLst>
                <a:latin typeface="+mn-lt"/>
                <a:ea typeface="+mn-ea"/>
                <a:cs typeface="+mn-cs"/>
                <a:sym typeface="+mn-ea"/>
              </a:rPr>
              <a:t>  (3)个人承包经营违法用工：</a:t>
            </a:r>
            <a:r>
              <a:rPr lang="zh-CN" altLang="en-US" sz="1600" noProof="1" dirty="0">
                <a:latin typeface="+mn-lt"/>
                <a:ea typeface="+mn-ea"/>
                <a:cs typeface="+mn-cs"/>
                <a:sym typeface="+mn-ea"/>
              </a:rPr>
              <a:t>个人承包经营违法招用劳动者, 给劳动者造成损害的, 发包的组织与个人承包经营者承担连带赔偿责任。</a:t>
            </a:r>
            <a:endParaRPr lang="zh-CN" altLang="en-US" sz="1600" noProof="1" dirty="0">
              <a:latin typeface="+mn-lt"/>
              <a:ea typeface="+mn-ea"/>
              <a:sym typeface="+mn-ea"/>
            </a:endParaRPr>
          </a:p>
        </p:txBody>
      </p:sp>
      <p:sp>
        <p:nvSpPr>
          <p:cNvPr id="2" name="等腰三角形 1"/>
          <p:cNvSpPr/>
          <p:nvPr/>
        </p:nvSpPr>
        <p:spPr>
          <a:xfrm>
            <a:off x="7686675" y="6181725"/>
            <a:ext cx="431800" cy="36036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Tree>
    <p:custDataLst>
      <p:tags r:id="rId4"/>
    </p:custData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hasCustomPrompt="1"/>
            <p:custDataLst>
              <p:tags r:id="rId1"/>
            </p:custDataLst>
          </p:nvPr>
        </p:nvSpPr>
        <p:spPr>
          <a:xfrm>
            <a:off x="1793098" y="2249258"/>
            <a:ext cx="6049584" cy="923330"/>
          </a:xfrm>
        </p:spPr>
        <p:txBody>
          <a:bodyPr anchor="b" anchorCtr="0">
            <a:noAutofit/>
          </a:bodyPr>
          <a:lstStyle/>
          <a:p>
            <a:pPr fontAlgn="auto"/>
            <a:r>
              <a:rPr lang="en-US" altLang="zh-CN" sz="8800" strike="noStrike" noProof="1" smtClean="0">
                <a:ln w="22225">
                  <a:solidFill>
                    <a:schemeClr val="accent2"/>
                  </a:solidFill>
                  <a:prstDash val="solid"/>
                </a:ln>
                <a:solidFill>
                  <a:schemeClr val="accent2">
                    <a:lumMod val="40000"/>
                    <a:lumOff val="60000"/>
                  </a:schemeClr>
                </a:solidFill>
                <a:effectLst/>
              </a:rPr>
              <a:t>Thanks</a:t>
            </a:r>
            <a:r>
              <a:rPr lang="zh-CN" altLang="en-US" sz="7200" strike="noStrike" noProof="1" smtClean="0">
                <a:ln w="22225">
                  <a:solidFill>
                    <a:schemeClr val="accent2"/>
                  </a:solidFill>
                  <a:prstDash val="solid"/>
                </a:ln>
                <a:solidFill>
                  <a:schemeClr val="accent2">
                    <a:lumMod val="40000"/>
                    <a:lumOff val="60000"/>
                  </a:schemeClr>
                </a:solidFill>
                <a:effectLst/>
              </a:rPr>
              <a:t>！</a:t>
            </a:r>
            <a:endParaRPr lang="zh-CN" altLang="en-US" sz="7200" strike="noStrike" noProof="1" smtClean="0">
              <a:ln w="22225">
                <a:solidFill>
                  <a:schemeClr val="accent2"/>
                </a:solidFill>
                <a:prstDash val="solid"/>
              </a:ln>
              <a:solidFill>
                <a:schemeClr val="accent2">
                  <a:lumMod val="40000"/>
                  <a:lumOff val="60000"/>
                </a:schemeClr>
              </a:solidFill>
              <a:effectLst/>
            </a:endParaRPr>
          </a:p>
        </p:txBody>
      </p:sp>
    </p:spTree>
    <p:custDataLst>
      <p:tags r:id="rId2"/>
    </p:custData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 name="等腰三角形 26"/>
          <p:cNvSpPr/>
          <p:nvPr>
            <p:custDataLst>
              <p:tags r:id="rId1"/>
            </p:custDataLst>
          </p:nvPr>
        </p:nvSpPr>
        <p:spPr>
          <a:xfrm rot="5400000">
            <a:off x="265113" y="3960813"/>
            <a:ext cx="531813" cy="601663"/>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1" fmla="*/ 0 w 1736869"/>
              <a:gd name="connsiteY0-2" fmla="*/ 1037474 h 1037474"/>
              <a:gd name="connsiteX1-3" fmla="*/ 601735 w 1736869"/>
              <a:gd name="connsiteY1-4" fmla="*/ 0 h 1037474"/>
              <a:gd name="connsiteX2-5" fmla="*/ 1736869 w 1736869"/>
              <a:gd name="connsiteY2-6" fmla="*/ 294524 h 1037474"/>
              <a:gd name="connsiteX3-7" fmla="*/ 0 w 1736869"/>
              <a:gd name="connsiteY3-8" fmla="*/ 1037474 h 1037474"/>
              <a:gd name="connsiteX0-9" fmla="*/ 369815 w 1135134"/>
              <a:gd name="connsiteY0-10" fmla="*/ 675524 h 675524"/>
              <a:gd name="connsiteX1-11" fmla="*/ 0 w 1135134"/>
              <a:gd name="connsiteY1-12" fmla="*/ 0 h 675524"/>
              <a:gd name="connsiteX2-13" fmla="*/ 1135134 w 1135134"/>
              <a:gd name="connsiteY2-14" fmla="*/ 294524 h 675524"/>
              <a:gd name="connsiteX3-15" fmla="*/ 369815 w 1135134"/>
              <a:gd name="connsiteY3-16" fmla="*/ 675524 h 675524"/>
              <a:gd name="connsiteX0-17" fmla="*/ 369815 w 1135134"/>
              <a:gd name="connsiteY0-18" fmla="*/ 675524 h 675524"/>
              <a:gd name="connsiteX1-19" fmla="*/ 0 w 1135134"/>
              <a:gd name="connsiteY1-20" fmla="*/ 0 h 675524"/>
              <a:gd name="connsiteX2-21" fmla="*/ 1135134 w 1135134"/>
              <a:gd name="connsiteY2-22" fmla="*/ 391312 h 675524"/>
              <a:gd name="connsiteX3-23" fmla="*/ 369815 w 1135134"/>
              <a:gd name="connsiteY3-24" fmla="*/ 675524 h 675524"/>
              <a:gd name="connsiteX0-25" fmla="*/ 369815 w 1199659"/>
              <a:gd name="connsiteY0-26" fmla="*/ 675524 h 1359189"/>
              <a:gd name="connsiteX1-27" fmla="*/ 0 w 1199659"/>
              <a:gd name="connsiteY1-28" fmla="*/ 0 h 1359189"/>
              <a:gd name="connsiteX2-29" fmla="*/ 1199659 w 1199659"/>
              <a:gd name="connsiteY2-30" fmla="*/ 1359189 h 1359189"/>
              <a:gd name="connsiteX3-31" fmla="*/ 369815 w 1199659"/>
              <a:gd name="connsiteY3-32" fmla="*/ 675524 h 1359189"/>
            </a:gdLst>
            <a:ahLst/>
            <a:cxnLst>
              <a:cxn ang="0">
                <a:pos x="connsiteX0-1" y="connsiteY0-2"/>
              </a:cxn>
              <a:cxn ang="0">
                <a:pos x="connsiteX1-3" y="connsiteY1-4"/>
              </a:cxn>
              <a:cxn ang="0">
                <a:pos x="connsiteX2-5" y="connsiteY2-6"/>
              </a:cxn>
              <a:cxn ang="0">
                <a:pos x="connsiteX3-7" y="connsiteY3-8"/>
              </a:cxn>
            </a:cxnLst>
            <a:rect l="l" t="t" r="r" b="b"/>
            <a:pathLst>
              <a:path w="1199659" h="1359189">
                <a:moveTo>
                  <a:pt x="369815" y="675524"/>
                </a:moveTo>
                <a:lnTo>
                  <a:pt x="0" y="0"/>
                </a:lnTo>
                <a:lnTo>
                  <a:pt x="1199659" y="1359189"/>
                </a:lnTo>
                <a:lnTo>
                  <a:pt x="369815" y="6755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fontAlgn="base"/>
            <a:endParaRPr lang="zh-CN" altLang="en-US" sz="1800" strike="noStrike" noProof="1"/>
          </a:p>
        </p:txBody>
      </p:sp>
      <p:pic>
        <p:nvPicPr>
          <p:cNvPr id="129026" name="图片 5" descr="二维码2"/>
          <p:cNvPicPr>
            <a:picLocks noChangeAspect="1"/>
          </p:cNvPicPr>
          <p:nvPr/>
        </p:nvPicPr>
        <p:blipFill>
          <a:blip r:embed="rId2"/>
          <a:stretch>
            <a:fillRect/>
          </a:stretch>
        </p:blipFill>
        <p:spPr>
          <a:xfrm>
            <a:off x="1147763" y="1090613"/>
            <a:ext cx="2519362" cy="2568575"/>
          </a:xfrm>
          <a:prstGeom prst="rect">
            <a:avLst/>
          </a:prstGeom>
          <a:noFill/>
          <a:ln w="9525">
            <a:noFill/>
          </a:ln>
        </p:spPr>
      </p:pic>
      <p:pic>
        <p:nvPicPr>
          <p:cNvPr id="129027" name="图片 6" descr="二维码1"/>
          <p:cNvPicPr>
            <a:picLocks noChangeAspect="1"/>
          </p:cNvPicPr>
          <p:nvPr/>
        </p:nvPicPr>
        <p:blipFill>
          <a:blip r:embed="rId3"/>
          <a:stretch>
            <a:fillRect/>
          </a:stretch>
        </p:blipFill>
        <p:spPr>
          <a:xfrm>
            <a:off x="5395913" y="1108075"/>
            <a:ext cx="2520950" cy="2551113"/>
          </a:xfrm>
          <a:prstGeom prst="rect">
            <a:avLst/>
          </a:prstGeom>
          <a:noFill/>
          <a:ln w="9525">
            <a:noFill/>
          </a:ln>
        </p:spPr>
      </p:pic>
    </p:spTree>
    <p:custDataLst>
      <p:tags r:id="rId4"/>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标题 1"/>
          <p:cNvSpPr>
            <a:spLocks noGrp="1"/>
          </p:cNvSpPr>
          <p:nvPr>
            <p:ph type="title"/>
            <p:custDataLst>
              <p:tags r:id="rId1"/>
            </p:custDataLst>
          </p:nvPr>
        </p:nvSpPr>
        <p:spPr/>
        <p:txBody>
          <a:bodyPr vert="horz" wrap="square" lIns="68580" tIns="34290" rIns="68580" bIns="34290" anchor="ctr">
            <a:scene3d>
              <a:camera prst="orthographicFront"/>
              <a:lightRig rig="threePt" dir="t"/>
            </a:scene3d>
          </a:bodyPr>
          <a:p>
            <a:pPr fontAlgn="auto"/>
            <a:r>
              <a:rPr lang="zh-CN" altLang="en-US" sz="3600" b="1" strike="noStrike" noProof="1" dirty="0">
                <a:solidFill>
                  <a:schemeClr val="accent1"/>
                </a:solidFill>
                <a:effectLst>
                  <a:outerShdw blurRad="38100" dist="25400" dir="5400000" algn="ctr" rotWithShape="0">
                    <a:srgbClr val="6E747A">
                      <a:alpha val="43000"/>
                    </a:srgbClr>
                  </a:outerShdw>
                </a:effectLst>
              </a:rPr>
              <a:t>社保改制</a:t>
            </a:r>
            <a:endParaRPr lang="zh-CN" altLang="en-US" sz="3600" b="1" strike="noStrike" noProof="1" dirty="0">
              <a:solidFill>
                <a:schemeClr val="accent1"/>
              </a:solidFill>
              <a:effectLst>
                <a:outerShdw blurRad="38100" dist="25400" dir="5400000" algn="ctr" rotWithShape="0">
                  <a:srgbClr val="6E747A">
                    <a:alpha val="43000"/>
                  </a:srgbClr>
                </a:outerShdw>
              </a:effectLst>
            </a:endParaRPr>
          </a:p>
        </p:txBody>
      </p:sp>
      <p:sp>
        <p:nvSpPr>
          <p:cNvPr id="16386" name="内容占位符 2"/>
          <p:cNvSpPr>
            <a:spLocks noGrp="1"/>
          </p:cNvSpPr>
          <p:nvPr>
            <p:ph idx="1"/>
            <p:custDataLst>
              <p:tags r:id="rId2"/>
            </p:custDataLst>
          </p:nvPr>
        </p:nvSpPr>
        <p:spPr>
          <a:xfrm>
            <a:off x="628650" y="1409700"/>
            <a:ext cx="7886700" cy="5181600"/>
          </a:xfrm>
        </p:spPr>
        <p:txBody>
          <a:bodyPr vert="horz" lIns="90000" tIns="46800" rIns="90000" bIns="46800" anchor="t"/>
          <a:p>
            <a:pPr marL="171450" marR="0" indent="-171450" algn="just" defTabSz="685165" rtl="0" eaLnBrk="1" fontAlgn="auto" latinLnBrk="0" hangingPunct="1">
              <a:lnSpc>
                <a:spcPct val="120000"/>
              </a:lnSpc>
              <a:spcBef>
                <a:spcPts val="750"/>
              </a:spcBef>
              <a:spcAft>
                <a:spcPct val="0"/>
              </a:spcAft>
              <a:buClrTx/>
              <a:buSzTx/>
              <a:buFont typeface="Arial" panose="020B0604020202020204" pitchFamily="34" charset="0"/>
              <a:buChar char="•"/>
            </a:pPr>
            <a:r>
              <a:rPr kumimoji="0" lang="zh-CN" altLang="en-US" sz="1800" b="0" i="0" u="none" strike="noStrike" kern="1200" cap="none" spc="0" normalizeH="0" baseline="0" noProof="1" dirty="0">
                <a:solidFill>
                  <a:schemeClr val="tx1"/>
                </a:solidFill>
                <a:latin typeface="+mn-lt"/>
                <a:ea typeface="+mn-ea"/>
                <a:cs typeface="+mn-cs"/>
              </a:rPr>
              <a:t> </a:t>
            </a:r>
            <a:r>
              <a:rPr kumimoji="0" lang="zh-CN" altLang="en-US" sz="2000" b="0" i="0" u="none" strike="noStrike" kern="1200" cap="none" spc="0" normalizeH="0" baseline="0" noProof="1" dirty="0">
                <a:solidFill>
                  <a:schemeClr val="tx1"/>
                </a:solidFill>
                <a:latin typeface="+mn-lt"/>
                <a:ea typeface="+mn-ea"/>
                <a:cs typeface="+mn-cs"/>
              </a:rPr>
              <a:t>2018年7月20日，中共中央办公厅、国务院办公厅印发了《国税地税征管体制改革方案》，明确从</a:t>
            </a:r>
            <a:r>
              <a:rPr kumimoji="0" lang="zh-CN" altLang="en-US" sz="20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2019年1月1日</a:t>
            </a:r>
            <a:r>
              <a:rPr kumimoji="0" lang="zh-CN" altLang="en-US" sz="2000" b="0" i="0" u="none" strike="noStrike" kern="1200" cap="none" spc="0" normalizeH="0" baseline="0" noProof="1" dirty="0">
                <a:solidFill>
                  <a:schemeClr val="tx1"/>
                </a:solidFill>
                <a:latin typeface="+mn-lt"/>
                <a:ea typeface="+mn-ea"/>
                <a:cs typeface="+mn-cs"/>
              </a:rPr>
              <a:t>起，将基本养老保险费、基本医疗保险费、失业保险费、工伤保险费、生育保险费等各项社会保险费</a:t>
            </a:r>
            <a:r>
              <a:rPr kumimoji="0" lang="zh-CN" altLang="en-US" sz="20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交由税务部门统一征收</a:t>
            </a:r>
            <a:r>
              <a:rPr kumimoji="0" lang="zh-CN" altLang="en-US" sz="2000" b="0" i="0" u="none" strike="noStrike" kern="1200" cap="none" spc="0" normalizeH="0" baseline="0" noProof="1" dirty="0">
                <a:solidFill>
                  <a:schemeClr val="tx1"/>
                </a:solidFill>
                <a:latin typeface="+mn-lt"/>
                <a:ea typeface="+mn-ea"/>
                <a:cs typeface="+mn-cs"/>
              </a:rPr>
              <a:t>。</a:t>
            </a:r>
            <a:endParaRPr kumimoji="0" lang="zh-CN" altLang="en-US" sz="2000" b="0" i="0" u="none" strike="noStrike" kern="1200" cap="none" spc="0" normalizeH="0" baseline="0" noProof="1" dirty="0">
              <a:solidFill>
                <a:schemeClr val="tx1"/>
              </a:solidFill>
              <a:latin typeface="+mn-lt"/>
              <a:ea typeface="+mn-ea"/>
              <a:cs typeface="+mn-cs"/>
            </a:endParaRPr>
          </a:p>
          <a:p>
            <a:pPr marL="171450" marR="0" indent="-171450" algn="just" defTabSz="685165" rtl="0" eaLnBrk="1" fontAlgn="auto" latinLnBrk="0" hangingPunct="1">
              <a:lnSpc>
                <a:spcPct val="120000"/>
              </a:lnSpc>
              <a:spcBef>
                <a:spcPts val="750"/>
              </a:spcBef>
              <a:spcAft>
                <a:spcPct val="0"/>
              </a:spcAft>
              <a:buClrTx/>
              <a:buSzTx/>
              <a:buFont typeface="Arial" panose="020B0604020202020204" pitchFamily="34" charset="0"/>
              <a:buChar char="•"/>
            </a:pPr>
            <a:endParaRPr kumimoji="0" lang="zh-CN" altLang="en-US" sz="2000" b="0" i="0" u="none" strike="noStrike" kern="1200" cap="none" spc="0" normalizeH="0" baseline="0" noProof="1" dirty="0">
              <a:solidFill>
                <a:schemeClr val="tx1"/>
              </a:solidFill>
              <a:latin typeface="+mn-lt"/>
              <a:ea typeface="+mn-ea"/>
              <a:cs typeface="+mn-cs"/>
            </a:endParaRPr>
          </a:p>
          <a:p>
            <a:pPr marL="171450" marR="0" indent="-171450" algn="just" defTabSz="685165" rtl="0" eaLnBrk="1" fontAlgn="auto" latinLnBrk="0" hangingPunct="1">
              <a:lnSpc>
                <a:spcPct val="120000"/>
              </a:lnSpc>
              <a:spcBef>
                <a:spcPts val="750"/>
              </a:spcBef>
              <a:spcAft>
                <a:spcPct val="0"/>
              </a:spcAft>
              <a:buClrTx/>
              <a:buSzTx/>
              <a:buFont typeface="Arial" panose="020B0604020202020204" pitchFamily="34" charset="0"/>
              <a:buChar char="•"/>
            </a:pPr>
            <a:r>
              <a:rPr kumimoji="0" lang="zh-CN" altLang="en-US" sz="2000" b="0" i="0" u="none" strike="noStrike" kern="1200" cap="none" spc="0" normalizeH="0" baseline="0" noProof="1" dirty="0">
                <a:solidFill>
                  <a:schemeClr val="tx1"/>
                </a:solidFill>
                <a:latin typeface="+mn-lt"/>
                <a:ea typeface="+mn-ea"/>
                <a:cs typeface="+mn-cs"/>
                <a:sym typeface="+mn-ea"/>
              </a:rPr>
              <a:t>2019年3月5日，国务院总理李克强在《政府工作报告》中表示：“明显降低企业社保缴费负担。稳定现行征缴方式，</a:t>
            </a:r>
            <a:r>
              <a:rPr kumimoji="0" lang="zh-CN" altLang="en-US" sz="20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sym typeface="+mn-ea"/>
              </a:rPr>
              <a:t>各地在征收体制改革过程中不得采取增加小微企业实际缴费负担的做法，</a:t>
            </a:r>
            <a:r>
              <a:rPr kumimoji="0" lang="zh-CN" altLang="en-US" sz="20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sym typeface="+mn-ea"/>
              </a:rPr>
              <a:t>不得自行对历史欠费进行集中清缴</a:t>
            </a:r>
            <a:r>
              <a:rPr kumimoji="0" lang="zh-CN" altLang="en-US" sz="2000" b="0" i="0" u="none" strike="noStrike" kern="1200" cap="none" spc="0" normalizeH="0" baseline="0" noProof="1" dirty="0">
                <a:solidFill>
                  <a:schemeClr val="tx1"/>
                </a:solidFill>
                <a:latin typeface="+mn-lt"/>
                <a:ea typeface="+mn-ea"/>
                <a:cs typeface="+mn-cs"/>
                <a:sym typeface="+mn-ea"/>
              </a:rPr>
              <a:t>。继续执行阶段性降低失业和工伤保险费率政策。今年务必使企业特别是小微企业社保缴费负担有实质性下降。”</a:t>
            </a:r>
            <a:endParaRPr kumimoji="0" lang="zh-CN" altLang="en-US" sz="2000" b="0" i="0" u="none" strike="noStrike" kern="1200" cap="none" spc="0" normalizeH="0" baseline="0" noProof="1" dirty="0">
              <a:solidFill>
                <a:schemeClr val="tx1"/>
              </a:solidFill>
              <a:latin typeface="+mn-lt"/>
              <a:ea typeface="+mn-ea"/>
              <a:cs typeface="+mn-cs"/>
            </a:endParaRPr>
          </a:p>
          <a:p>
            <a:pPr marL="171450" marR="0" indent="-171450" algn="just" defTabSz="685165" rtl="0" eaLnBrk="1" fontAlgn="auto" latinLnBrk="0" hangingPunct="1">
              <a:lnSpc>
                <a:spcPct val="120000"/>
              </a:lnSpc>
              <a:spcBef>
                <a:spcPts val="750"/>
              </a:spcBef>
              <a:spcAft>
                <a:spcPct val="0"/>
              </a:spcAft>
              <a:buClrTx/>
              <a:buSzTx/>
              <a:buFont typeface="Arial" panose="020B0604020202020204" pitchFamily="34" charset="0"/>
              <a:buChar char="•"/>
            </a:pPr>
            <a:endParaRPr kumimoji="0" lang="zh-CN" altLang="en-US" sz="2000" b="0" i="0" u="none" strike="noStrike" kern="1200" cap="none" spc="0" normalizeH="0" baseline="0" noProof="1" dirty="0">
              <a:solidFill>
                <a:schemeClr val="tx1"/>
              </a:solidFill>
              <a:latin typeface="+mn-lt"/>
              <a:ea typeface="+mn-ea"/>
              <a:cs typeface="+mn-cs"/>
            </a:endParaRPr>
          </a:p>
        </p:txBody>
      </p:sp>
      <p:sp>
        <p:nvSpPr>
          <p:cNvPr id="40963" name="灯片编号占位符 1"/>
          <p:cNvSpPr>
            <a:spLocks noGrp="1"/>
          </p:cNvSpPr>
          <p:nvPr>
            <p:ph type="sldNum" sz="quarter" idx="12"/>
          </p:nvPr>
        </p:nvSpPr>
        <p:spPr>
          <a:noFill/>
          <a:ln>
            <a:noFill/>
          </a:ln>
        </p:spPr>
        <p:txBody>
          <a:bodyPr lIns="90000" tIns="46800" rIns="90000" bIns="4680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a:fld id="{9A0DB2DC-4C9A-4742-B13C-FB6460FD3503}" type="slidenum">
              <a:rPr lang="zh-CN" altLang="en-US" sz="900">
                <a:solidFill>
                  <a:srgbClr val="7F7F7F"/>
                </a:solidFill>
              </a:rPr>
            </a:fld>
            <a:endParaRPr lang="zh-CN" altLang="en-US" sz="900">
              <a:solidFill>
                <a:srgbClr val="7F7F7F"/>
              </a:solidFill>
            </a:endParaRPr>
          </a:p>
        </p:txBody>
      </p:sp>
    </p:spTree>
    <p:custDataLst>
      <p:tags r:id="rId3"/>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custDataLst>
              <p:tags r:id="rId1"/>
            </p:custDataLst>
          </p:nvPr>
        </p:nvSpPr>
        <p:spPr/>
        <p:txBody>
          <a:bodyPr vert="horz" wrap="square" lIns="68580" tIns="34290" rIns="68580" bIns="34290" rtlCol="0" anchor="ctr">
            <a:normAutofit/>
          </a:bodyPr>
          <a:lstStyle/>
          <a:p>
            <a:pPr marL="0" marR="0" indent="0" algn="l" defTabSz="685165" rtl="0" eaLnBrk="1" fontAlgn="auto" latinLnBrk="0" hangingPunct="1">
              <a:lnSpc>
                <a:spcPct val="90000"/>
              </a:lnSpc>
              <a:spcBef>
                <a:spcPct val="0"/>
              </a:spcBef>
              <a:spcAft>
                <a:spcPct val="0"/>
              </a:spcAft>
              <a:buClrTx/>
              <a:buSzTx/>
              <a:buFontTx/>
              <a:buNone/>
            </a:pPr>
            <a:r>
              <a:rPr kumimoji="0" lang="zh-CN" altLang="en-US" sz="36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j-lt"/>
                <a:ea typeface="+mj-ea"/>
                <a:cs typeface="+mj-cs"/>
                <a:sym typeface="+mn-ea"/>
              </a:rPr>
              <a:t>社保改制</a:t>
            </a:r>
            <a:endParaRPr kumimoji="0" lang="zh-CN" altLang="en-US" sz="36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j-lt"/>
              <a:ea typeface="+mj-ea"/>
              <a:cs typeface="+mj-cs"/>
              <a:sym typeface="+mn-ea"/>
            </a:endParaRPr>
          </a:p>
        </p:txBody>
      </p:sp>
      <p:sp>
        <p:nvSpPr>
          <p:cNvPr id="3" name="内容占位符 2"/>
          <p:cNvSpPr>
            <a:spLocks noGrp="1"/>
          </p:cNvSpPr>
          <p:nvPr>
            <p:ph idx="1"/>
            <p:custDataLst>
              <p:tags r:id="rId2"/>
            </p:custDataLst>
          </p:nvPr>
        </p:nvSpPr>
        <p:spPr>
          <a:xfrm>
            <a:off x="628650" y="1454150"/>
            <a:ext cx="7886700" cy="5472113"/>
          </a:xfrm>
        </p:spPr>
        <p:txBody>
          <a:bodyPr>
            <a:noAutofit/>
          </a:bodyPr>
          <a:lstStyle/>
          <a:p>
            <a:pPr marL="171450" marR="0" indent="-171450" algn="just" defTabSz="685165" rtl="0" eaLnBrk="1" fontAlgn="auto" latinLnBrk="0" hangingPunct="1">
              <a:lnSpc>
                <a:spcPct val="120000"/>
              </a:lnSpc>
              <a:spcBef>
                <a:spcPts val="750"/>
              </a:spcBef>
              <a:spcAft>
                <a:spcPct val="0"/>
              </a:spcAft>
              <a:buClrTx/>
              <a:buSzTx/>
              <a:buFont typeface="Arial" panose="020B0604020202020204" pitchFamily="34" charset="0"/>
              <a:buChar char="•"/>
            </a:pPr>
            <a:r>
              <a:rPr kumimoji="0" lang="zh-CN" altLang="en-US" sz="19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2018-2019年度常州市社保缴费基数为：</a:t>
            </a:r>
            <a:endParaRPr kumimoji="0" lang="zh-CN" altLang="en-US" sz="1900" b="0" i="0" u="none" strike="noStrike" kern="1200" cap="none" spc="0" normalizeH="0" baseline="0" noProof="1" dirty="0">
              <a:solidFill>
                <a:schemeClr val="tx1"/>
              </a:solidFill>
              <a:latin typeface="+mn-lt"/>
              <a:ea typeface="+mn-ea"/>
              <a:cs typeface="+mn-cs"/>
            </a:endParaRPr>
          </a:p>
          <a:p>
            <a:pPr marL="171450" marR="0" indent="-171450" algn="just" defTabSz="685165" rtl="0" eaLnBrk="1" fontAlgn="auto" latinLnBrk="0" hangingPunct="1">
              <a:lnSpc>
                <a:spcPct val="120000"/>
              </a:lnSpc>
              <a:spcBef>
                <a:spcPts val="750"/>
              </a:spcBef>
              <a:spcAft>
                <a:spcPct val="0"/>
              </a:spcAft>
              <a:buClrTx/>
              <a:buSzTx/>
              <a:buFont typeface="Arial" panose="020B0604020202020204" pitchFamily="34" charset="0"/>
              <a:buChar char="•"/>
            </a:pPr>
            <a:r>
              <a:rPr kumimoji="0" lang="zh-CN" altLang="en-US" sz="1900" b="0" i="0" u="none" strike="noStrike" kern="1200" cap="none" spc="0" normalizeH="0" baseline="0" noProof="1" dirty="0">
                <a:solidFill>
                  <a:schemeClr val="tx1"/>
                </a:solidFill>
                <a:latin typeface="+mn-lt"/>
                <a:ea typeface="+mn-ea"/>
                <a:cs typeface="+mn-cs"/>
              </a:rPr>
              <a:t>2018年7月1日至2019年6月30日期间（当期缴费年度），参加市本级企业社会保险的用人单位及其职工社会保险月缴费基数</a:t>
            </a:r>
            <a:r>
              <a:rPr kumimoji="0" lang="zh-CN" altLang="en-US" sz="19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下限3125元，上限19935元</a:t>
            </a:r>
            <a:r>
              <a:rPr kumimoji="0" lang="zh-CN" altLang="en-US" sz="1900" b="0" i="0" u="none" strike="noStrike" kern="1200" cap="none" spc="0" normalizeH="0" baseline="0" noProof="1" dirty="0">
                <a:solidFill>
                  <a:schemeClr val="tx1"/>
                </a:solidFill>
                <a:latin typeface="+mn-lt"/>
                <a:ea typeface="+mn-ea"/>
                <a:cs typeface="+mn-cs"/>
              </a:rPr>
              <a:t>。</a:t>
            </a:r>
            <a:endParaRPr kumimoji="0" lang="zh-CN" altLang="en-US" sz="1900" b="0" i="0" u="none" strike="noStrike" kern="1200" cap="none" spc="0" normalizeH="0" baseline="0" noProof="1" dirty="0">
              <a:solidFill>
                <a:schemeClr val="tx1"/>
              </a:solidFill>
              <a:latin typeface="+mn-lt"/>
              <a:ea typeface="+mn-ea"/>
              <a:cs typeface="+mn-cs"/>
            </a:endParaRPr>
          </a:p>
          <a:p>
            <a:pPr marL="171450" marR="0" indent="-171450" algn="just" defTabSz="685165" rtl="0" eaLnBrk="1" fontAlgn="auto" latinLnBrk="0" hangingPunct="1">
              <a:lnSpc>
                <a:spcPct val="120000"/>
              </a:lnSpc>
              <a:spcBef>
                <a:spcPts val="750"/>
              </a:spcBef>
              <a:spcAft>
                <a:spcPct val="0"/>
              </a:spcAft>
              <a:buClrTx/>
              <a:buSzTx/>
              <a:buFont typeface="Arial" panose="020B0604020202020204" pitchFamily="34" charset="0"/>
              <a:buChar char="•"/>
            </a:pPr>
            <a:r>
              <a:rPr kumimoji="0" lang="zh-CN" altLang="en-US" sz="19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养老保险</a:t>
            </a:r>
            <a:r>
              <a:rPr kumimoji="0" lang="zh-CN" altLang="en-US" sz="1900" b="0" i="0" u="none" strike="noStrike" kern="1200" cap="none" spc="0" normalizeH="0" baseline="0" noProof="1" dirty="0">
                <a:solidFill>
                  <a:schemeClr val="tx1"/>
                </a:solidFill>
                <a:latin typeface="+mn-lt"/>
                <a:ea typeface="+mn-ea"/>
                <a:cs typeface="+mn-cs"/>
              </a:rPr>
              <a:t>：灵活就业人员养老保险基数:第一档19935元，第二档6645元，第三档3987元，第四档3125元;参加市本级职工基本医疗保险（含住院基本医疗保险）的基数为3125元。</a:t>
            </a:r>
            <a:endParaRPr kumimoji="0" lang="zh-CN" altLang="en-US" sz="1900" b="0" i="0" u="none" strike="noStrike" kern="1200" cap="none" spc="0" normalizeH="0" baseline="0" noProof="1" dirty="0">
              <a:solidFill>
                <a:schemeClr val="tx1"/>
              </a:solidFill>
              <a:latin typeface="+mn-lt"/>
              <a:ea typeface="+mn-ea"/>
              <a:cs typeface="+mn-cs"/>
            </a:endParaRPr>
          </a:p>
          <a:p>
            <a:pPr marL="171450" marR="0" indent="-171450" algn="just" defTabSz="685165" rtl="0" eaLnBrk="1" fontAlgn="auto" latinLnBrk="0" hangingPunct="1">
              <a:lnSpc>
                <a:spcPct val="120000"/>
              </a:lnSpc>
              <a:spcBef>
                <a:spcPts val="750"/>
              </a:spcBef>
              <a:spcAft>
                <a:spcPct val="0"/>
              </a:spcAft>
              <a:buClrTx/>
              <a:buSzTx/>
              <a:buFont typeface="Arial" panose="020B0604020202020204" pitchFamily="34" charset="0"/>
              <a:buChar char="•"/>
            </a:pPr>
            <a:r>
              <a:rPr kumimoji="0" lang="zh-CN" altLang="en-US" sz="19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医疗保险</a:t>
            </a:r>
            <a:r>
              <a:rPr kumimoji="0" lang="zh-CN" altLang="en-US" sz="1900" b="0" i="0" u="none" strike="noStrike" kern="1200" cap="none" spc="0" normalizeH="0" baseline="0" noProof="1" dirty="0">
                <a:solidFill>
                  <a:schemeClr val="tx1"/>
                </a:solidFill>
                <a:latin typeface="+mn-lt"/>
                <a:ea typeface="+mn-ea"/>
                <a:cs typeface="+mn-cs"/>
              </a:rPr>
              <a:t>：市本级职工基本医疗保险（含住院基本医疗保险）的，月缴费基数为3125元，较上年度上升185元。 </a:t>
            </a:r>
            <a:endParaRPr kumimoji="0" lang="zh-CN" altLang="en-US" sz="1900" b="0" i="0" u="none" strike="noStrike" kern="1200" cap="none" spc="0" normalizeH="0" baseline="0" noProof="1" dirty="0">
              <a:solidFill>
                <a:schemeClr val="tx1"/>
              </a:solidFill>
              <a:latin typeface="+mn-lt"/>
              <a:ea typeface="+mn-ea"/>
              <a:cs typeface="+mn-cs"/>
            </a:endParaRPr>
          </a:p>
          <a:p>
            <a:pPr marL="171450" marR="0" indent="-171450" algn="just" defTabSz="685165" rtl="0" eaLnBrk="1" fontAlgn="auto" latinLnBrk="0" hangingPunct="1">
              <a:lnSpc>
                <a:spcPct val="120000"/>
              </a:lnSpc>
              <a:spcBef>
                <a:spcPts val="750"/>
              </a:spcBef>
              <a:spcAft>
                <a:spcPct val="0"/>
              </a:spcAft>
              <a:buClrTx/>
              <a:buSzTx/>
              <a:buFont typeface="Arial" panose="020B0604020202020204" pitchFamily="34" charset="0"/>
              <a:buChar char="•"/>
            </a:pPr>
            <a:r>
              <a:rPr kumimoji="0" lang="zh-CN" altLang="en-US" sz="1900" b="0" i="0" u="none" strike="noStrike" kern="1200" cap="none" spc="0" normalizeH="0" baseline="0" noProof="1" dirty="0">
                <a:solidFill>
                  <a:schemeClr val="tx1"/>
                </a:solidFill>
                <a:latin typeface="+mn-lt"/>
                <a:ea typeface="+mn-ea"/>
                <a:cs typeface="+mn-cs"/>
              </a:rPr>
              <a:t>此外,自7月1日起，常州提高</a:t>
            </a:r>
            <a:r>
              <a:rPr kumimoji="0" lang="zh-CN" altLang="en-US" sz="19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生育保险一次性营养费补助计发标准</a:t>
            </a:r>
            <a:r>
              <a:rPr kumimoji="0" lang="zh-CN" altLang="en-US" sz="1900" b="0" i="0" u="none" strike="noStrike" kern="1200" cap="none" spc="0" normalizeH="0" baseline="0" noProof="1" dirty="0">
                <a:solidFill>
                  <a:schemeClr val="tx1"/>
                </a:solidFill>
                <a:latin typeface="+mn-lt"/>
                <a:ea typeface="+mn-ea"/>
                <a:cs typeface="+mn-cs"/>
              </a:rPr>
              <a:t>。2018年7月1日至2019年6月30日期间，全市女职工生育一次性营养费补助计发标准为1678元，较之前增长159元。</a:t>
            </a:r>
            <a:endParaRPr kumimoji="0" lang="zh-CN" altLang="en-US" sz="1900" b="0" i="0" u="none" strike="noStrike" kern="1200" cap="none" spc="0" normalizeH="0" baseline="0" noProof="1" dirty="0">
              <a:solidFill>
                <a:schemeClr val="tx1"/>
              </a:solidFill>
              <a:latin typeface="+mn-lt"/>
              <a:ea typeface="+mn-ea"/>
              <a:cs typeface="+mn-cs"/>
            </a:endParaRPr>
          </a:p>
        </p:txBody>
      </p:sp>
      <p:sp>
        <p:nvSpPr>
          <p:cNvPr id="43011" name="灯片编号占位符 3"/>
          <p:cNvSpPr>
            <a:spLocks noGrp="1"/>
          </p:cNvSpPr>
          <p:nvPr>
            <p:ph type="sldNum" sz="quarter" idx="12"/>
          </p:nvPr>
        </p:nvSpPr>
        <p:spPr>
          <a:noFill/>
          <a:ln>
            <a:noFill/>
          </a:ln>
        </p:spPr>
        <p:txBody>
          <a:bodyPr lIns="90000" tIns="46800" rIns="90000" bIns="4680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a:fld id="{9A0DB2DC-4C9A-4742-B13C-FB6460FD3503}" type="slidenum">
              <a:rPr lang="zh-CN" altLang="en-US" sz="900">
                <a:solidFill>
                  <a:srgbClr val="7F7F7F"/>
                </a:solidFill>
                <a:latin typeface="Arial" panose="020B0604020202020204" pitchFamily="34" charset="0"/>
                <a:ea typeface="宋体" panose="02010600030101010101" pitchFamily="2" charset="-122"/>
              </a:rPr>
            </a:fld>
            <a:endParaRPr lang="zh-CN" altLang="en-US" sz="900">
              <a:solidFill>
                <a:srgbClr val="7F7F7F"/>
              </a:solidFill>
              <a:latin typeface="Arial" panose="020B0604020202020204" pitchFamily="34" charset="0"/>
              <a:ea typeface="宋体" panose="02010600030101010101" pitchFamily="2" charset="-122"/>
            </a:endParaRPr>
          </a:p>
        </p:txBody>
      </p:sp>
    </p:spTree>
    <p:custDataLst>
      <p:tags r:id="rId3"/>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标题 1"/>
          <p:cNvSpPr>
            <a:spLocks noGrp="1"/>
          </p:cNvSpPr>
          <p:nvPr>
            <p:ph type="title"/>
            <p:custDataLst>
              <p:tags r:id="rId1"/>
            </p:custDataLst>
          </p:nvPr>
        </p:nvSpPr>
        <p:spPr>
          <a:xfrm>
            <a:off x="628650" y="419100"/>
            <a:ext cx="7886700" cy="1325563"/>
          </a:xfrm>
        </p:spPr>
        <p:txBody>
          <a:bodyPr vert="horz" wrap="square" lIns="68580" tIns="34290" rIns="68580" bIns="34290" anchor="ctr"/>
          <a:p>
            <a:pPr marL="0" marR="0" indent="0" algn="l" defTabSz="685165" rtl="0" eaLnBrk="1" fontAlgn="auto" latinLnBrk="0" hangingPunct="1">
              <a:lnSpc>
                <a:spcPct val="90000"/>
              </a:lnSpc>
              <a:spcBef>
                <a:spcPct val="0"/>
              </a:spcBef>
              <a:spcAft>
                <a:spcPct val="0"/>
              </a:spcAft>
              <a:buClrTx/>
              <a:buSzTx/>
              <a:buFontTx/>
              <a:buNone/>
            </a:pPr>
            <a:r>
              <a:rPr kumimoji="0" lang="zh-CN" altLang="en-US" sz="32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j-lt"/>
                <a:ea typeface="+mj-ea"/>
                <a:cs typeface="+mj-cs"/>
              </a:rPr>
              <a:t>个人所得税</a:t>
            </a:r>
            <a:endParaRPr kumimoji="0" lang="zh-CN" altLang="en-US" sz="32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j-lt"/>
              <a:ea typeface="+mj-ea"/>
              <a:cs typeface="+mj-cs"/>
            </a:endParaRPr>
          </a:p>
        </p:txBody>
      </p:sp>
      <p:sp>
        <p:nvSpPr>
          <p:cNvPr id="18434" name="内容占位符 2"/>
          <p:cNvSpPr>
            <a:spLocks noGrp="1"/>
          </p:cNvSpPr>
          <p:nvPr>
            <p:ph idx="1"/>
            <p:custDataLst>
              <p:tags r:id="rId2"/>
            </p:custDataLst>
          </p:nvPr>
        </p:nvSpPr>
        <p:spPr>
          <a:xfrm>
            <a:off x="628650" y="1466850"/>
            <a:ext cx="7886700" cy="5254625"/>
          </a:xfrm>
        </p:spPr>
        <p:txBody>
          <a:bodyPr vert="horz" lIns="90000" tIns="46800" rIns="90000" bIns="46800" anchor="t"/>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en-US" altLang="zh-CN" sz="1800" b="0" i="0" u="none" strike="noStrike" kern="1200" cap="none" spc="0" normalizeH="0" baseline="0" noProof="1" dirty="0">
                <a:solidFill>
                  <a:schemeClr val="tx1"/>
                </a:solidFill>
                <a:latin typeface="+mn-lt"/>
                <a:ea typeface="+mn-ea"/>
                <a:cs typeface="+mn-cs"/>
              </a:rPr>
              <a:t>    </a:t>
            </a:r>
            <a:r>
              <a:rPr kumimoji="0" lang="en-US" altLang="zh-CN" sz="1600" b="0" i="0" u="none" strike="noStrike" kern="1200" cap="none" spc="0" normalizeH="0" baseline="0" noProof="1" dirty="0">
                <a:solidFill>
                  <a:schemeClr val="tx1"/>
                </a:solidFill>
                <a:latin typeface="+mn-lt"/>
                <a:ea typeface="+mn-ea"/>
                <a:cs typeface="+mn-cs"/>
              </a:rPr>
              <a:t> </a:t>
            </a:r>
            <a:r>
              <a:rPr kumimoji="0" lang="zh-CN" altLang="en-US" sz="1800" b="0" i="0" u="none" strike="noStrike" kern="1200" cap="none" spc="0" normalizeH="0" baseline="0" noProof="1" dirty="0">
                <a:solidFill>
                  <a:schemeClr val="tx1"/>
                </a:solidFill>
                <a:latin typeface="+mn-lt"/>
                <a:ea typeface="+mn-ea"/>
                <a:cs typeface="+mn-cs"/>
              </a:rPr>
              <a:t>2018年8月31日，第十三届全国人大常委会第五次会议表决通过了关于修改个人所得税法的决定，决定自2019年1月1日起施行，</a:t>
            </a:r>
            <a:r>
              <a:rPr kumimoji="0" lang="zh-CN" altLang="en-US" sz="1800" b="1" i="0" u="none" strike="noStrike" kern="1200" cap="none" spc="0" normalizeH="0" baseline="0" noProof="1" dirty="0">
                <a:solidFill>
                  <a:schemeClr val="tx1"/>
                </a:solidFill>
                <a:effectLst>
                  <a:outerShdw blurRad="38100" dist="19050" dir="2700000" algn="tl" rotWithShape="0">
                    <a:schemeClr val="dk1">
                      <a:alpha val="40000"/>
                    </a:schemeClr>
                  </a:outerShdw>
                </a:effectLst>
                <a:latin typeface="+mn-lt"/>
                <a:ea typeface="+mn-ea"/>
                <a:cs typeface="+mn-cs"/>
              </a:rPr>
              <a:t>内容包括 ：</a:t>
            </a:r>
            <a:endParaRPr kumimoji="0" lang="zh-CN" altLang="en-US" sz="1800" b="1" i="0" u="none" strike="noStrike" kern="1200" cap="none" spc="0" normalizeH="0" baseline="0" noProof="1" dirty="0">
              <a:solidFill>
                <a:schemeClr val="tx1"/>
              </a:solidFill>
              <a:effectLst>
                <a:outerShdw blurRad="38100" dist="19050" dir="2700000" algn="tl" rotWithShape="0">
                  <a:schemeClr val="dk1">
                    <a:alpha val="40000"/>
                  </a:schemeClr>
                </a:outerShdw>
              </a:effectLst>
              <a:latin typeface="+mn-lt"/>
              <a:ea typeface="+mn-ea"/>
              <a:cs typeface="+mn-cs"/>
            </a:endParaRPr>
          </a:p>
          <a:p>
            <a:pPr marL="171450" marR="0" indent="-171450" algn="just" defTabSz="685165" rtl="0" eaLnBrk="1" fontAlgn="auto" latinLnBrk="0" hangingPunct="1">
              <a:lnSpc>
                <a:spcPct val="120000"/>
              </a:lnSpc>
              <a:spcBef>
                <a:spcPts val="750"/>
              </a:spcBef>
              <a:spcAft>
                <a:spcPct val="0"/>
              </a:spcAft>
              <a:buClrTx/>
              <a:buSzTx/>
              <a:buFont typeface="Arial" panose="020B0604020202020204" pitchFamily="34" charset="0"/>
              <a:buChar char="•"/>
            </a:pPr>
            <a:r>
              <a:rPr kumimoji="0" lang="zh-CN" altLang="en-US" sz="18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一、将个人经常发生的主要所得项目纳入综合征税范围。</a:t>
            </a:r>
            <a:r>
              <a:rPr kumimoji="0" lang="zh-CN" altLang="en-US" sz="1800" b="0" i="0" u="none" strike="noStrike" kern="1200" cap="none" spc="0" normalizeH="0" baseline="0" noProof="1" dirty="0">
                <a:solidFill>
                  <a:schemeClr val="tx1"/>
                </a:solidFill>
                <a:latin typeface="+mn-lt"/>
                <a:ea typeface="+mn-ea"/>
                <a:cs typeface="+mn-cs"/>
              </a:rPr>
              <a:t>将工资薪金、劳务报酬、稿酬和特许权使用费4项所得纳入综合征税范围，实行按月或按次分项预缴、按年汇总计算、多退少补的征管模式。</a:t>
            </a:r>
            <a:endParaRPr kumimoji="0" lang="zh-CN" altLang="en-US" sz="1800" b="0" i="0" u="none" strike="noStrike" kern="1200" cap="none" spc="0" normalizeH="0" baseline="0" noProof="1" dirty="0">
              <a:solidFill>
                <a:schemeClr val="tx1"/>
              </a:solidFill>
              <a:latin typeface="+mn-lt"/>
              <a:ea typeface="+mn-ea"/>
              <a:cs typeface="+mn-cs"/>
            </a:endParaRPr>
          </a:p>
          <a:p>
            <a:pPr marL="171450" marR="0" indent="-171450" algn="just" defTabSz="685165" rtl="0" eaLnBrk="1" fontAlgn="auto" latinLnBrk="0" hangingPunct="1">
              <a:lnSpc>
                <a:spcPct val="120000"/>
              </a:lnSpc>
              <a:spcBef>
                <a:spcPts val="750"/>
              </a:spcBef>
              <a:spcAft>
                <a:spcPct val="0"/>
              </a:spcAft>
              <a:buClrTx/>
              <a:buSzTx/>
              <a:buFont typeface="Arial" panose="020B0604020202020204" pitchFamily="34" charset="0"/>
              <a:buChar char="•"/>
            </a:pPr>
            <a:r>
              <a:rPr kumimoji="0" lang="zh-CN" altLang="en-US" sz="18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二、完善个人所得税费用扣除模式。</a:t>
            </a:r>
            <a:r>
              <a:rPr kumimoji="0" lang="zh-CN" altLang="en-US" sz="1800" b="0" i="0" u="none" strike="noStrike" kern="1200" cap="none" spc="0" normalizeH="0" baseline="0" noProof="1" dirty="0">
                <a:solidFill>
                  <a:schemeClr val="tx1"/>
                </a:solidFill>
                <a:latin typeface="+mn-lt"/>
                <a:ea typeface="+mn-ea"/>
                <a:cs typeface="+mn-cs"/>
              </a:rPr>
              <a:t>一方面合理提高基本减除费用标准，将基本减除费用标准提高到</a:t>
            </a:r>
            <a:r>
              <a:rPr kumimoji="0" lang="zh-CN" altLang="en-US" sz="18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rPr>
              <a:t>每人每月5000元</a:t>
            </a:r>
            <a:r>
              <a:rPr kumimoji="0" lang="zh-CN" altLang="en-US" sz="1800" b="0" i="0" u="none" strike="noStrike" kern="1200" cap="none" spc="0" normalizeH="0" baseline="0" noProof="1" dirty="0">
                <a:solidFill>
                  <a:schemeClr val="tx1"/>
                </a:solidFill>
                <a:latin typeface="+mn-lt"/>
                <a:ea typeface="+mn-ea"/>
                <a:cs typeface="+mn-cs"/>
              </a:rPr>
              <a:t>，另一方面设立子女教育、继续教育、大病医疗、住房贷款利息或者住房租金、赡养老人等6项专项附加扣除。</a:t>
            </a:r>
            <a:endParaRPr kumimoji="0" lang="zh-CN" altLang="en-US" sz="1800" b="0" i="0" u="none" strike="noStrike" kern="1200" cap="none" spc="0" normalizeH="0" baseline="0" noProof="1" dirty="0">
              <a:solidFill>
                <a:schemeClr val="tx1"/>
              </a:solidFill>
              <a:latin typeface="+mn-lt"/>
              <a:ea typeface="+mn-ea"/>
              <a:cs typeface="+mn-cs"/>
            </a:endParaRPr>
          </a:p>
          <a:p>
            <a:pPr marL="171450" marR="0" indent="-171450" algn="just" defTabSz="685165" rtl="0" eaLnBrk="1" fontAlgn="auto" latinLnBrk="0" hangingPunct="1">
              <a:lnSpc>
                <a:spcPct val="120000"/>
              </a:lnSpc>
              <a:spcBef>
                <a:spcPts val="750"/>
              </a:spcBef>
              <a:spcAft>
                <a:spcPct val="0"/>
              </a:spcAft>
              <a:buClrTx/>
              <a:buSzTx/>
              <a:buFont typeface="Arial" panose="020B0604020202020204" pitchFamily="34" charset="0"/>
              <a:buChar char="•"/>
            </a:pPr>
            <a:r>
              <a:rPr kumimoji="0" lang="zh-CN" altLang="en-US" sz="18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sym typeface="+mn-ea"/>
              </a:rPr>
              <a:t>三、优化调整个人所得税税率结构。</a:t>
            </a:r>
            <a:r>
              <a:rPr kumimoji="0" lang="zh-CN" altLang="en-US" sz="1800" b="0" i="0" u="none" strike="noStrike" kern="1200" cap="none" spc="0" normalizeH="0" baseline="0" noProof="1" dirty="0">
                <a:solidFill>
                  <a:schemeClr val="tx1"/>
                </a:solidFill>
                <a:latin typeface="+mn-lt"/>
                <a:ea typeface="+mn-ea"/>
                <a:cs typeface="+mn-cs"/>
                <a:sym typeface="+mn-ea"/>
              </a:rPr>
              <a:t>以现行工薪所得3%-45%七级超额累进税率为基础，扩大3%、10%、20%三档较低税率的级距，25%税率级距相应缩小，30%、35%、45%三档较高税率级距保持不变。</a:t>
            </a:r>
            <a:endParaRPr kumimoji="0" lang="zh-CN" altLang="en-US" sz="1800" b="0" i="0" u="none" strike="noStrike" kern="1200" cap="none" spc="0" normalizeH="0" baseline="0" noProof="1" dirty="0">
              <a:solidFill>
                <a:schemeClr val="tx1"/>
              </a:solidFill>
              <a:latin typeface="+mn-lt"/>
              <a:ea typeface="+mn-ea"/>
              <a:cs typeface="+mn-cs"/>
              <a:sym typeface="+mn-ea"/>
            </a:endParaRPr>
          </a:p>
          <a:p>
            <a:pPr marL="171450" marR="0" indent="-171450" algn="just" defTabSz="685165" rtl="0" eaLnBrk="1" fontAlgn="auto" latinLnBrk="0" hangingPunct="1">
              <a:lnSpc>
                <a:spcPct val="120000"/>
              </a:lnSpc>
              <a:spcBef>
                <a:spcPts val="750"/>
              </a:spcBef>
              <a:spcAft>
                <a:spcPct val="0"/>
              </a:spcAft>
              <a:buClrTx/>
              <a:buSzTx/>
              <a:buFont typeface="Arial" panose="020B0604020202020204" pitchFamily="34" charset="0"/>
              <a:buChar char="•"/>
            </a:pPr>
            <a:r>
              <a:rPr kumimoji="0" lang="zh-CN" altLang="en-US" sz="1800" b="1" i="0" u="none" strike="noStrike" kern="1200" cap="none" spc="0" normalizeH="0" baseline="0" noProof="1" dirty="0">
                <a:solidFill>
                  <a:schemeClr val="accent1"/>
                </a:solidFill>
                <a:effectLst>
                  <a:outerShdw blurRad="38100" dist="25400" dir="5400000" algn="ctr" rotWithShape="0">
                    <a:srgbClr val="6E747A">
                      <a:alpha val="43000"/>
                    </a:srgbClr>
                  </a:outerShdw>
                </a:effectLst>
                <a:latin typeface="+mn-lt"/>
                <a:ea typeface="+mn-ea"/>
                <a:cs typeface="+mn-cs"/>
                <a:sym typeface="+mn-ea"/>
              </a:rPr>
              <a:t>四、推进个人所得税配套改革。</a:t>
            </a:r>
            <a:r>
              <a:rPr kumimoji="0" lang="zh-CN" altLang="en-US" sz="1800" b="0" i="0" u="none" strike="noStrike" kern="1200" cap="none" spc="0" normalizeH="0" baseline="0" noProof="1" dirty="0">
                <a:solidFill>
                  <a:schemeClr val="tx1"/>
                </a:solidFill>
                <a:latin typeface="+mn-lt"/>
                <a:ea typeface="+mn-ea"/>
                <a:cs typeface="+mn-cs"/>
                <a:sym typeface="+mn-ea"/>
              </a:rPr>
              <a:t>推进部门共治共管和联合惩戒，完善自然人税收管理法律支撑。</a:t>
            </a:r>
            <a:endParaRPr kumimoji="0" lang="zh-CN" altLang="en-US" sz="1800" b="0" i="0" u="none" strike="noStrike" kern="1200" cap="none" spc="0" normalizeH="0" baseline="0" noProof="1" dirty="0">
              <a:solidFill>
                <a:schemeClr val="tx1"/>
              </a:solidFill>
              <a:latin typeface="+mn-lt"/>
              <a:ea typeface="+mn-ea"/>
              <a:cs typeface="+mn-cs"/>
              <a:sym typeface="+mn-ea"/>
            </a:endParaRPr>
          </a:p>
          <a:p>
            <a:pPr marL="171450" marR="0" indent="-171450" algn="just" defTabSz="685165" rtl="0" eaLnBrk="1" fontAlgn="auto" latinLnBrk="0" hangingPunct="1">
              <a:lnSpc>
                <a:spcPct val="120000"/>
              </a:lnSpc>
              <a:spcBef>
                <a:spcPts val="750"/>
              </a:spcBef>
              <a:spcAft>
                <a:spcPct val="0"/>
              </a:spcAft>
              <a:buClrTx/>
              <a:buSzTx/>
              <a:buFont typeface="Arial" panose="020B0604020202020204" pitchFamily="34" charset="0"/>
              <a:buChar char="•"/>
            </a:pPr>
            <a:endParaRPr kumimoji="0" lang="zh-CN" altLang="en-US" sz="1600" b="0" i="0" u="none" strike="noStrike" kern="1200" cap="none" spc="0" normalizeH="0" baseline="0" noProof="1" dirty="0">
              <a:solidFill>
                <a:schemeClr val="tx1"/>
              </a:solidFill>
              <a:latin typeface="+mn-lt"/>
              <a:ea typeface="+mn-ea"/>
              <a:cs typeface="+mn-cs"/>
            </a:endParaRPr>
          </a:p>
          <a:p>
            <a:pPr marL="171450" marR="0" indent="-171450" algn="just" defTabSz="685165" rtl="0" eaLnBrk="1" fontAlgn="auto" latinLnBrk="0" hangingPunct="1">
              <a:lnSpc>
                <a:spcPct val="120000"/>
              </a:lnSpc>
              <a:spcBef>
                <a:spcPts val="750"/>
              </a:spcBef>
              <a:spcAft>
                <a:spcPct val="0"/>
              </a:spcAft>
              <a:buClrTx/>
              <a:buSzTx/>
              <a:buFont typeface="Arial" panose="020B0604020202020204" pitchFamily="34" charset="0"/>
              <a:buChar char="•"/>
            </a:pPr>
            <a:endParaRPr kumimoji="0" lang="zh-CN" altLang="en-US" sz="1600" b="0" i="0" u="none" strike="noStrike" kern="1200" cap="none" spc="0" normalizeH="0" baseline="0" noProof="1" dirty="0">
              <a:solidFill>
                <a:schemeClr val="tx1"/>
              </a:solidFill>
              <a:latin typeface="+mn-lt"/>
              <a:ea typeface="+mn-ea"/>
              <a:cs typeface="+mn-cs"/>
            </a:endParaRPr>
          </a:p>
        </p:txBody>
      </p:sp>
      <p:sp>
        <p:nvSpPr>
          <p:cNvPr id="45059" name="灯片编号占位符 1"/>
          <p:cNvSpPr>
            <a:spLocks noGrp="1"/>
          </p:cNvSpPr>
          <p:nvPr>
            <p:ph type="sldNum" sz="quarter" idx="12"/>
          </p:nvPr>
        </p:nvSpPr>
        <p:spPr>
          <a:noFill/>
          <a:ln>
            <a:noFill/>
          </a:ln>
        </p:spPr>
        <p:txBody>
          <a:bodyPr lIns="90000" tIns="46800" rIns="90000" bIns="4680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a:fld id="{9A0DB2DC-4C9A-4742-B13C-FB6460FD3503}" type="slidenum">
              <a:rPr lang="zh-CN" altLang="en-US" sz="900">
                <a:solidFill>
                  <a:srgbClr val="7F7F7F"/>
                </a:solidFill>
              </a:rPr>
            </a:fld>
            <a:endParaRPr lang="zh-CN" altLang="en-US" sz="900">
              <a:solidFill>
                <a:srgbClr val="7F7F7F"/>
              </a:solidFill>
            </a:endParaRPr>
          </a:p>
        </p:txBody>
      </p:sp>
    </p:spTree>
    <p:custDataLst>
      <p:tags r:id="rId3"/>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105" name="任意多边形 25"/>
          <p:cNvSpPr/>
          <p:nvPr>
            <p:custDataLst>
              <p:tags r:id="rId1"/>
            </p:custDataLst>
          </p:nvPr>
        </p:nvSpPr>
        <p:spPr>
          <a:xfrm>
            <a:off x="2459038" y="4202113"/>
            <a:ext cx="4575175" cy="700087"/>
          </a:xfrm>
          <a:custGeom>
            <a:avLst/>
            <a:gdLst>
              <a:gd name="txL" fmla="*/ 0 w 3611066"/>
              <a:gd name="txT" fmla="*/ 0 h 552450"/>
              <a:gd name="txR" fmla="*/ 3611066 w 3611066"/>
              <a:gd name="txB" fmla="*/ 552450 h 552450"/>
            </a:gdLst>
            <a:ahLst/>
            <a:cxnLst>
              <a:cxn ang="0">
                <a:pos x="358307" y="0"/>
              </a:cxn>
              <a:cxn ang="0">
                <a:pos x="4575926" y="0"/>
              </a:cxn>
              <a:cxn ang="0">
                <a:pos x="4217619" y="700062"/>
              </a:cxn>
              <a:cxn ang="0">
                <a:pos x="0" y="700062"/>
              </a:cxn>
            </a:cxnLst>
            <a:rect l="txL" t="txT" r="txR" b="txB"/>
            <a:pathLst>
              <a:path w="3611066" h="552450">
                <a:moveTo>
                  <a:pt x="282756" y="0"/>
                </a:moveTo>
                <a:lnTo>
                  <a:pt x="3611066" y="0"/>
                </a:lnTo>
                <a:lnTo>
                  <a:pt x="3328310" y="552450"/>
                </a:lnTo>
                <a:lnTo>
                  <a:pt x="0" y="552450"/>
                </a:lnTo>
                <a:close/>
              </a:path>
            </a:pathLst>
          </a:custGeom>
          <a:solidFill>
            <a:srgbClr val="77CEEF"/>
          </a:solidFill>
          <a:ln w="9525">
            <a:noFill/>
          </a:ln>
        </p:spPr>
        <p:txBody>
          <a:bodyPr wrap="square" lIns="162000" tIns="35100" rIns="162000" bIns="35100" anchor="ctr" anchorCtr="1"/>
          <a:p>
            <a:pPr algn="ctr"/>
            <a:r>
              <a:rPr lang="en-US" altLang="zh-CN" sz="2800" b="1">
                <a:solidFill>
                  <a:schemeClr val="bg1"/>
                </a:solidFill>
                <a:latin typeface="Arial" panose="020B0604020202020204" pitchFamily="34" charset="0"/>
                <a:ea typeface="宋体" panose="02010600030101010101" pitchFamily="2" charset="-122"/>
                <a:sym typeface="Arial" panose="020B0604020202020204" pitchFamily="34" charset="0"/>
              </a:rPr>
              <a:t>劳务外包</a:t>
            </a:r>
            <a:endParaRPr lang="en-US" altLang="zh-CN" sz="2800" b="1">
              <a:solidFill>
                <a:schemeClr val="bg1"/>
              </a:solidFill>
              <a:latin typeface="Arial" panose="020B0604020202020204" pitchFamily="34" charset="0"/>
              <a:ea typeface="宋体" panose="02010600030101010101" pitchFamily="2" charset="-122"/>
              <a:sym typeface="Arial" panose="020B0604020202020204" pitchFamily="34" charset="0"/>
            </a:endParaRPr>
          </a:p>
        </p:txBody>
      </p:sp>
      <p:sp>
        <p:nvSpPr>
          <p:cNvPr id="47106" name="任意多边形 24"/>
          <p:cNvSpPr/>
          <p:nvPr>
            <p:custDataLst>
              <p:tags r:id="rId2"/>
            </p:custDataLst>
          </p:nvPr>
        </p:nvSpPr>
        <p:spPr>
          <a:xfrm>
            <a:off x="2890838" y="3355975"/>
            <a:ext cx="4576762" cy="700088"/>
          </a:xfrm>
          <a:custGeom>
            <a:avLst/>
            <a:gdLst>
              <a:gd name="txL" fmla="*/ 0 w 3611067"/>
              <a:gd name="txT" fmla="*/ 0 h 552450"/>
              <a:gd name="txR" fmla="*/ 3611067 w 3611067"/>
              <a:gd name="txB" fmla="*/ 552450 h 552450"/>
            </a:gdLst>
            <a:ahLst/>
            <a:cxnLst>
              <a:cxn ang="0">
                <a:pos x="358308" y="0"/>
              </a:cxn>
              <a:cxn ang="0">
                <a:pos x="4575926" y="0"/>
              </a:cxn>
              <a:cxn ang="0">
                <a:pos x="4217618" y="700062"/>
              </a:cxn>
              <a:cxn ang="0">
                <a:pos x="0" y="700062"/>
              </a:cxn>
            </a:cxnLst>
            <a:rect l="txL" t="txT" r="txR" b="txB"/>
            <a:pathLst>
              <a:path w="3611067" h="552450">
                <a:moveTo>
                  <a:pt x="282757" y="0"/>
                </a:moveTo>
                <a:lnTo>
                  <a:pt x="3611067" y="0"/>
                </a:lnTo>
                <a:lnTo>
                  <a:pt x="3328310" y="552450"/>
                </a:lnTo>
                <a:lnTo>
                  <a:pt x="0" y="552450"/>
                </a:lnTo>
                <a:close/>
              </a:path>
            </a:pathLst>
          </a:custGeom>
          <a:solidFill>
            <a:srgbClr val="77CEEF"/>
          </a:solidFill>
          <a:ln w="9525">
            <a:noFill/>
          </a:ln>
        </p:spPr>
        <p:txBody>
          <a:bodyPr wrap="square" lIns="162000" tIns="35100" rIns="162000" bIns="35100" anchor="ctr" anchorCtr="1"/>
          <a:p>
            <a:pPr algn="ctr"/>
            <a:r>
              <a:rPr lang="en-US" altLang="zh-CN" sz="2800" b="1">
                <a:solidFill>
                  <a:schemeClr val="bg1"/>
                </a:solidFill>
                <a:latin typeface="Arial" panose="020B0604020202020204" pitchFamily="34" charset="0"/>
                <a:ea typeface="宋体" panose="02010600030101010101" pitchFamily="2" charset="-122"/>
                <a:sym typeface="Arial" panose="020B0604020202020204" pitchFamily="34" charset="0"/>
              </a:rPr>
              <a:t>劳务派遣</a:t>
            </a:r>
            <a:endParaRPr lang="en-US" altLang="zh-CN" sz="2800" b="1">
              <a:solidFill>
                <a:schemeClr val="bg1"/>
              </a:solidFill>
              <a:latin typeface="Arial" panose="020B0604020202020204" pitchFamily="34" charset="0"/>
              <a:ea typeface="宋体" panose="02010600030101010101" pitchFamily="2" charset="-122"/>
              <a:sym typeface="Arial" panose="020B0604020202020204" pitchFamily="34" charset="0"/>
            </a:endParaRPr>
          </a:p>
        </p:txBody>
      </p:sp>
      <p:sp>
        <p:nvSpPr>
          <p:cNvPr id="47107" name="任意多边形 23"/>
          <p:cNvSpPr/>
          <p:nvPr>
            <p:custDataLst>
              <p:tags r:id="rId3"/>
            </p:custDataLst>
          </p:nvPr>
        </p:nvSpPr>
        <p:spPr>
          <a:xfrm>
            <a:off x="3324225" y="2511425"/>
            <a:ext cx="4576763" cy="700088"/>
          </a:xfrm>
          <a:custGeom>
            <a:avLst/>
            <a:gdLst>
              <a:gd name="txL" fmla="*/ 0 w 3611067"/>
              <a:gd name="txT" fmla="*/ 0 h 552450"/>
              <a:gd name="txR" fmla="*/ 3611067 w 3611067"/>
              <a:gd name="txB" fmla="*/ 552450 h 552450"/>
            </a:gdLst>
            <a:ahLst/>
            <a:cxnLst>
              <a:cxn ang="0">
                <a:pos x="358308" y="0"/>
              </a:cxn>
              <a:cxn ang="0">
                <a:pos x="4575926" y="0"/>
              </a:cxn>
              <a:cxn ang="0">
                <a:pos x="4217618" y="700062"/>
              </a:cxn>
              <a:cxn ang="0">
                <a:pos x="0" y="700062"/>
              </a:cxn>
            </a:cxnLst>
            <a:rect l="txL" t="txT" r="txR" b="txB"/>
            <a:pathLst>
              <a:path w="3611067" h="552450">
                <a:moveTo>
                  <a:pt x="282757" y="0"/>
                </a:moveTo>
                <a:lnTo>
                  <a:pt x="3611067" y="0"/>
                </a:lnTo>
                <a:lnTo>
                  <a:pt x="3328310" y="552450"/>
                </a:lnTo>
                <a:lnTo>
                  <a:pt x="0" y="552450"/>
                </a:lnTo>
                <a:close/>
              </a:path>
            </a:pathLst>
          </a:custGeom>
          <a:solidFill>
            <a:srgbClr val="77CEEF"/>
          </a:solidFill>
          <a:ln w="9525">
            <a:noFill/>
          </a:ln>
        </p:spPr>
        <p:txBody>
          <a:bodyPr wrap="square" lIns="162000" tIns="35100" rIns="162000" bIns="35100" anchor="ctr" anchorCtr="1"/>
          <a:p>
            <a:pPr algn="ctr"/>
            <a:r>
              <a:rPr lang="en-US" altLang="zh-CN" sz="2800" b="1">
                <a:solidFill>
                  <a:schemeClr val="bg1"/>
                </a:solidFill>
                <a:latin typeface="Arial" panose="020B0604020202020204" pitchFamily="34" charset="0"/>
                <a:ea typeface="宋体" panose="02010600030101010101" pitchFamily="2" charset="-122"/>
                <a:sym typeface="Arial" panose="020B0604020202020204" pitchFamily="34" charset="0"/>
              </a:rPr>
              <a:t>非全日制</a:t>
            </a:r>
            <a:endParaRPr lang="zh-CN" altLang="en-US" sz="2800" b="1">
              <a:solidFill>
                <a:schemeClr val="bg1"/>
              </a:solidFill>
              <a:latin typeface="Arial" panose="020B0604020202020204" pitchFamily="34" charset="0"/>
              <a:ea typeface="宋体" panose="02010600030101010101" pitchFamily="2" charset="-122"/>
              <a:sym typeface="Arial" panose="020B0604020202020204" pitchFamily="34" charset="0"/>
            </a:endParaRPr>
          </a:p>
        </p:txBody>
      </p:sp>
      <p:sp>
        <p:nvSpPr>
          <p:cNvPr id="47108" name="任意多边形 22"/>
          <p:cNvSpPr/>
          <p:nvPr>
            <p:custDataLst>
              <p:tags r:id="rId4"/>
            </p:custDataLst>
          </p:nvPr>
        </p:nvSpPr>
        <p:spPr>
          <a:xfrm>
            <a:off x="3798888" y="1584325"/>
            <a:ext cx="4575175" cy="700088"/>
          </a:xfrm>
          <a:custGeom>
            <a:avLst/>
            <a:gdLst>
              <a:gd name="txL" fmla="*/ 0 w 3611066"/>
              <a:gd name="txT" fmla="*/ 0 h 552450"/>
              <a:gd name="txR" fmla="*/ 3611066 w 3611066"/>
              <a:gd name="txB" fmla="*/ 552450 h 552450"/>
            </a:gdLst>
            <a:ahLst/>
            <a:cxnLst>
              <a:cxn ang="0">
                <a:pos x="358307" y="0"/>
              </a:cxn>
              <a:cxn ang="0">
                <a:pos x="4575926" y="0"/>
              </a:cxn>
              <a:cxn ang="0">
                <a:pos x="4217619" y="700062"/>
              </a:cxn>
              <a:cxn ang="0">
                <a:pos x="0" y="700062"/>
              </a:cxn>
            </a:cxnLst>
            <a:rect l="txL" t="txT" r="txR" b="txB"/>
            <a:pathLst>
              <a:path w="3611066" h="552450">
                <a:moveTo>
                  <a:pt x="282756" y="0"/>
                </a:moveTo>
                <a:lnTo>
                  <a:pt x="3611066" y="0"/>
                </a:lnTo>
                <a:lnTo>
                  <a:pt x="3328310" y="552450"/>
                </a:lnTo>
                <a:lnTo>
                  <a:pt x="0" y="552450"/>
                </a:lnTo>
                <a:close/>
              </a:path>
            </a:pathLst>
          </a:custGeom>
          <a:solidFill>
            <a:srgbClr val="77CEEF"/>
          </a:solidFill>
          <a:ln w="9525">
            <a:noFill/>
          </a:ln>
        </p:spPr>
        <p:txBody>
          <a:bodyPr wrap="square" lIns="162000" tIns="35100" rIns="162000" bIns="35100" anchor="ctr" anchorCtr="1"/>
          <a:p>
            <a:pPr algn="ctr"/>
            <a:r>
              <a:rPr lang="en-US" altLang="zh-CN" sz="2800" b="1">
                <a:solidFill>
                  <a:schemeClr val="bg1"/>
                </a:solidFill>
                <a:latin typeface="Arial" panose="020B0604020202020204" pitchFamily="34" charset="0"/>
                <a:ea typeface="宋体" panose="02010600030101010101" pitchFamily="2" charset="-122"/>
                <a:sym typeface="Arial" panose="020B0604020202020204" pitchFamily="34" charset="0"/>
              </a:rPr>
              <a:t>全日制</a:t>
            </a:r>
            <a:endParaRPr lang="zh-CN" altLang="en-US" sz="2800" b="1">
              <a:solidFill>
                <a:schemeClr val="bg1"/>
              </a:solidFill>
              <a:latin typeface="Arial" panose="020B0604020202020204" pitchFamily="34" charset="0"/>
              <a:ea typeface="宋体" panose="02010600030101010101" pitchFamily="2" charset="-122"/>
              <a:sym typeface="Arial" panose="020B0604020202020204" pitchFamily="34" charset="0"/>
            </a:endParaRPr>
          </a:p>
        </p:txBody>
      </p:sp>
      <p:sp>
        <p:nvSpPr>
          <p:cNvPr id="47109" name="任意多边形 7"/>
          <p:cNvSpPr/>
          <p:nvPr>
            <p:custDataLst>
              <p:tags r:id="rId5"/>
            </p:custDataLst>
          </p:nvPr>
        </p:nvSpPr>
        <p:spPr>
          <a:xfrm>
            <a:off x="1349375" y="812800"/>
            <a:ext cx="825500" cy="4862513"/>
          </a:xfrm>
          <a:custGeom>
            <a:avLst/>
            <a:gdLst>
              <a:gd name="txL" fmla="*/ 0 w 716138"/>
              <a:gd name="txT" fmla="*/ 0 h 6095642"/>
              <a:gd name="txR" fmla="*/ 716138 w 716138"/>
              <a:gd name="txB" fmla="*/ 6095642 h 6095642"/>
            </a:gdLst>
            <a:ahLst/>
            <a:cxnLst>
              <a:cxn ang="0">
                <a:pos x="519926" y="0"/>
              </a:cxn>
              <a:cxn ang="0">
                <a:pos x="825500" y="108211"/>
              </a:cxn>
              <a:cxn ang="0">
                <a:pos x="825500" y="4861560"/>
              </a:cxn>
              <a:cxn ang="0">
                <a:pos x="0" y="4569230"/>
              </a:cxn>
              <a:cxn ang="0">
                <a:pos x="0" y="702842"/>
              </a:cxn>
            </a:cxnLst>
            <a:rect l="txL" t="txT" r="txR" b="txB"/>
            <a:pathLst>
              <a:path w="716138" h="6095642">
                <a:moveTo>
                  <a:pt x="451047" y="0"/>
                </a:moveTo>
                <a:lnTo>
                  <a:pt x="716138" y="135680"/>
                </a:lnTo>
                <a:lnTo>
                  <a:pt x="716138" y="6095642"/>
                </a:lnTo>
                <a:lnTo>
                  <a:pt x="0" y="5729106"/>
                </a:lnTo>
                <a:lnTo>
                  <a:pt x="0" y="881256"/>
                </a:lnTo>
                <a:close/>
              </a:path>
            </a:pathLst>
          </a:custGeom>
          <a:solidFill>
            <a:schemeClr val="accent1"/>
          </a:solidFill>
          <a:ln w="9525">
            <a:noFill/>
          </a:ln>
        </p:spPr>
        <p:txBody>
          <a:bodyPr vert="eaVert" wrap="square" lIns="67500" tIns="81000" rIns="67500" bIns="189000" anchor="ctr" anchorCtr="1"/>
          <a:p>
            <a:pPr algn="ctr"/>
            <a:r>
              <a:rPr lang="en-US" altLang="zh-CN" sz="3000">
                <a:solidFill>
                  <a:schemeClr val="bg1"/>
                </a:solidFill>
                <a:latin typeface="Arial" panose="020B0604020202020204" pitchFamily="34" charset="0"/>
                <a:ea typeface="黑体" panose="02010609060101010101" charset="-122"/>
                <a:sym typeface="Arial" panose="020B0604020202020204" pitchFamily="34" charset="0"/>
              </a:rPr>
              <a:t>用工模式类型及概念</a:t>
            </a:r>
            <a:endParaRPr lang="en-US" altLang="zh-CN" sz="3000">
              <a:solidFill>
                <a:schemeClr val="bg1"/>
              </a:solidFill>
              <a:latin typeface="Arial" panose="020B0604020202020204" pitchFamily="34" charset="0"/>
              <a:ea typeface="黑体" panose="02010609060101010101" charset="-122"/>
              <a:sym typeface="Arial" panose="020B0604020202020204" pitchFamily="34" charset="0"/>
            </a:endParaRPr>
          </a:p>
        </p:txBody>
      </p:sp>
      <p:sp>
        <p:nvSpPr>
          <p:cNvPr id="47110" name="灯片编号占位符 1"/>
          <p:cNvSpPr>
            <a:spLocks noGrp="1"/>
          </p:cNvSpPr>
          <p:nvPr>
            <p:ph type="sldNum" sz="quarter" idx="12"/>
          </p:nvPr>
        </p:nvSpPr>
        <p:spPr>
          <a:noFill/>
          <a:ln>
            <a:noFill/>
          </a:ln>
        </p:spPr>
        <p:txBody>
          <a:bodyPr lIns="90000" tIns="46800" rIns="90000" bIns="4680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a:fld id="{9A0DB2DC-4C9A-4742-B13C-FB6460FD3503}" type="slidenum">
              <a:rPr lang="zh-CN" altLang="en-US" sz="900">
                <a:solidFill>
                  <a:srgbClr val="7F7F7F"/>
                </a:solidFill>
              </a:rPr>
            </a:fld>
            <a:endParaRPr lang="zh-CN" altLang="en-US" sz="900">
              <a:solidFill>
                <a:srgbClr val="7F7F7F"/>
              </a:solidFill>
            </a:endParaRPr>
          </a:p>
        </p:txBody>
      </p:sp>
    </p:spTree>
    <p:custDataLst>
      <p:tags r:id="rId6"/>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3" name="标题 1"/>
          <p:cNvSpPr>
            <a:spLocks noGrp="1"/>
          </p:cNvSpPr>
          <p:nvPr>
            <p:ph type="title"/>
            <p:custDataLst>
              <p:tags r:id="rId1"/>
            </p:custDataLst>
          </p:nvPr>
        </p:nvSpPr>
        <p:spPr>
          <a:ln/>
        </p:spPr>
        <p:txBody>
          <a:bodyPr vert="horz" wrap="square" lIns="68580" tIns="34290" rIns="68580" bIns="34290" anchor="ctr"/>
          <a:p>
            <a:r>
              <a:rPr lang="zh-CN" altLang="en-US" b="1" dirty="0"/>
              <a:t>全日制</a:t>
            </a:r>
            <a:endParaRPr lang="zh-CN" altLang="en-US" b="1" dirty="0"/>
          </a:p>
        </p:txBody>
      </p:sp>
      <p:sp>
        <p:nvSpPr>
          <p:cNvPr id="3" name="内容占位符 2"/>
          <p:cNvSpPr>
            <a:spLocks noGrp="1"/>
          </p:cNvSpPr>
          <p:nvPr>
            <p:ph idx="1"/>
            <p:custDataLst>
              <p:tags r:id="rId2"/>
            </p:custDataLst>
          </p:nvPr>
        </p:nvSpPr>
        <p:spPr/>
        <p:txBody>
          <a:bodyPr>
            <a:normAutofit/>
          </a:bodyPr>
          <a:lstStyle/>
          <a:p>
            <a:pPr marL="0" marR="0" indent="0" algn="just" defTabSz="685165" rtl="0" eaLnBrk="1" fontAlgn="auto" latinLnBrk="0" hangingPunct="1">
              <a:lnSpc>
                <a:spcPct val="120000"/>
              </a:lnSpc>
              <a:spcBef>
                <a:spcPts val="750"/>
              </a:spcBef>
              <a:spcAft>
                <a:spcPct val="0"/>
              </a:spcAft>
              <a:buClrTx/>
              <a:buSzTx/>
              <a:buFont typeface="Arial" panose="020B0604020202020204" pitchFamily="34" charset="0"/>
              <a:buNone/>
            </a:pPr>
            <a:r>
              <a:rPr kumimoji="0" lang="zh-CN" altLang="en-US" sz="2800" b="0" i="0" u="none" strike="noStrike" kern="1200" cap="none" spc="0" normalizeH="0" baseline="0" noProof="1" dirty="0">
                <a:solidFill>
                  <a:schemeClr val="tx1"/>
                </a:solidFill>
                <a:effectLst>
                  <a:outerShdw blurRad="38100" dist="19050" dir="2700000" algn="tl" rotWithShape="0">
                    <a:schemeClr val="dk1">
                      <a:alpha val="40000"/>
                    </a:schemeClr>
                  </a:outerShdw>
                </a:effectLst>
                <a:latin typeface="+mn-lt"/>
                <a:ea typeface="+mn-ea"/>
                <a:cs typeface="+mn-cs"/>
              </a:rPr>
              <a:t>概念：即每日工作时间</a:t>
            </a:r>
            <a:r>
              <a:rPr kumimoji="0" lang="zh-CN" altLang="en-US" sz="2800" b="1" i="0" u="none" strike="noStrike" kern="1200" cap="none" spc="0" normalizeH="0" baseline="0" noProof="1" dirty="0">
                <a:solidFill>
                  <a:schemeClr val="accent1"/>
                </a:solidFill>
                <a:effectLst/>
                <a:latin typeface="+mn-lt"/>
                <a:ea typeface="+mn-ea"/>
                <a:cs typeface="+mn-cs"/>
              </a:rPr>
              <a:t>不超过8小时</a:t>
            </a:r>
            <a:r>
              <a:rPr kumimoji="0" lang="zh-CN" altLang="en-US" sz="2800" b="0" i="0" u="none" strike="noStrike" kern="1200" cap="none" spc="0" normalizeH="0" baseline="0" noProof="1" dirty="0">
                <a:solidFill>
                  <a:schemeClr val="tx1"/>
                </a:solidFill>
                <a:effectLst>
                  <a:outerShdw blurRad="38100" dist="19050" dir="2700000" algn="tl" rotWithShape="0">
                    <a:schemeClr val="dk1">
                      <a:alpha val="40000"/>
                    </a:schemeClr>
                  </a:outerShdw>
                </a:effectLst>
                <a:latin typeface="+mn-lt"/>
                <a:ea typeface="+mn-ea"/>
                <a:cs typeface="+mn-cs"/>
              </a:rPr>
              <a:t>，是指法定正常付出劳动时间，也就是义务劳动时间，超过这一时间的工作即视为额外劳动，用工单位需支付加班工资。</a:t>
            </a:r>
            <a:r>
              <a:rPr kumimoji="0" lang="zh-CN" altLang="en-US" sz="2800" b="1" i="0" u="none" strike="noStrike" kern="1200" cap="none" spc="0" normalizeH="0" baseline="0" noProof="1" dirty="0">
                <a:solidFill>
                  <a:schemeClr val="accent1"/>
                </a:solidFill>
                <a:effectLst/>
                <a:latin typeface="+mn-lt"/>
                <a:ea typeface="+mn-ea"/>
                <a:cs typeface="+mn-cs"/>
              </a:rPr>
              <a:t>累计工时每周超24小时</a:t>
            </a:r>
            <a:r>
              <a:rPr kumimoji="0" lang="zh-CN" altLang="en-US" sz="2800" b="0" i="0" u="none" strike="noStrike" kern="1200" cap="none" spc="0" normalizeH="0" baseline="0" noProof="1" dirty="0">
                <a:solidFill>
                  <a:schemeClr val="tx1"/>
                </a:solidFill>
                <a:effectLst>
                  <a:outerShdw blurRad="38100" dist="19050" dir="2700000" algn="tl" rotWithShape="0">
                    <a:schemeClr val="dk1">
                      <a:alpha val="40000"/>
                    </a:schemeClr>
                  </a:outerShdw>
                </a:effectLst>
                <a:latin typeface="+mn-lt"/>
                <a:ea typeface="+mn-ea"/>
                <a:cs typeface="+mn-cs"/>
              </a:rPr>
              <a:t>就应该属于全日制用工。</a:t>
            </a:r>
            <a:endParaRPr kumimoji="0" lang="zh-CN" altLang="en-US" sz="2800" b="0" i="0" u="none" strike="noStrike" kern="1200" cap="none" spc="0" normalizeH="0" baseline="0" noProof="1" dirty="0">
              <a:solidFill>
                <a:schemeClr val="tx1"/>
              </a:solidFill>
              <a:effectLst>
                <a:outerShdw blurRad="38100" dist="19050" dir="2700000" algn="tl" rotWithShape="0">
                  <a:schemeClr val="dk1">
                    <a:alpha val="40000"/>
                  </a:schemeClr>
                </a:outerShdw>
              </a:effectLst>
              <a:latin typeface="+mn-lt"/>
              <a:ea typeface="+mn-ea"/>
              <a:cs typeface="+mn-cs"/>
            </a:endParaRPr>
          </a:p>
        </p:txBody>
      </p:sp>
      <p:sp>
        <p:nvSpPr>
          <p:cNvPr id="49155" name="灯片编号占位符 1"/>
          <p:cNvSpPr>
            <a:spLocks noGrp="1"/>
          </p:cNvSpPr>
          <p:nvPr>
            <p:ph type="sldNum" sz="quarter" idx="12"/>
          </p:nvPr>
        </p:nvSpPr>
        <p:spPr>
          <a:noFill/>
          <a:ln>
            <a:noFill/>
          </a:ln>
        </p:spPr>
        <p:txBody>
          <a:bodyPr lIns="90000" tIns="46800" rIns="90000" bIns="46800" anchor="ct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a:fld id="{9A0DB2DC-4C9A-4742-B13C-FB6460FD3503}" type="slidenum">
              <a:rPr lang="zh-CN" altLang="en-US" sz="900">
                <a:solidFill>
                  <a:srgbClr val="7F7F7F"/>
                </a:solidFill>
              </a:rPr>
            </a:fld>
            <a:endParaRPr lang="zh-CN" altLang="en-US" sz="900">
              <a:solidFill>
                <a:srgbClr val="7F7F7F"/>
              </a:solidFill>
            </a:endParaRPr>
          </a:p>
        </p:txBody>
      </p:sp>
    </p:spTree>
    <p:custDataLst>
      <p:tags r:id="rId3"/>
    </p:custDataLst>
  </p:cSld>
  <p:clrMapOvr>
    <a:masterClrMapping/>
  </p:clrMapOvr>
</p:sld>
</file>

<file path=ppt/tags/tag1.xml><?xml version="1.0" encoding="utf-8"?>
<p:tagLst xmlns:p="http://schemas.openxmlformats.org/presentationml/2006/main">
  <p:tag name="KSO_WM_TAG_VERSION" val="1.0"/>
  <p:tag name="KSO_WM_TEMPLATE_CATEGORY" val="custom"/>
  <p:tag name="KSO_WM_TEMPLATE_INDEX" val="20185031"/>
</p:tagLst>
</file>

<file path=ppt/tags/tag10.xml><?xml version="1.0" encoding="utf-8"?>
<p:tagLst xmlns:p="http://schemas.openxmlformats.org/presentationml/2006/main">
  <p:tag name="KSO_WM_TAG_VERSION" val="1.0"/>
  <p:tag name="KSO_WM_TEMPLATE_CATEGORY" val="custom"/>
  <p:tag name="KSO_WM_TEMPLATE_INDEX" val="20185031"/>
</p:tagLst>
</file>

<file path=ppt/tags/tag100.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63"/>
  <p:tag name="KSO_WM_UNIT_LAYERLEVEL" val="1"/>
  <p:tag name="KSO_WM_UNIT_INDEX" val="1"/>
  <p:tag name="KSO_WM_UNIT_ID" val="custom20185031_2*a*1"/>
  <p:tag name="KSO_WM_UNIT_TYPE" val="a"/>
</p:tagLst>
</file>

<file path=ppt/tags/tag101.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465"/>
  <p:tag name="KSO_WM_UNIT_PRESET_TEXT_INDEX" val="5"/>
  <p:tag name="KSO_WM_UNIT_CLEAR" val="0"/>
  <p:tag name="KSO_WM_UNIT_COMPATIBLE" val="0"/>
  <p:tag name="KSO_WM_UNIT_HIGHLIGHT" val="0"/>
  <p:tag name="KSO_WM_UNIT_VALUE" val="600"/>
  <p:tag name="KSO_WM_UNIT_LAYERLEVEL" val="1"/>
  <p:tag name="KSO_WM_UNIT_INDEX" val="1"/>
  <p:tag name="KSO_WM_UNIT_ID" val="custom20185031_2*f*1"/>
  <p:tag name="KSO_WM_UNIT_TYPE" val="f"/>
</p:tagLst>
</file>

<file path=ppt/tags/tag102.xml><?xml version="1.0" encoding="utf-8"?>
<p:tagLst xmlns:p="http://schemas.openxmlformats.org/presentationml/2006/main">
  <p:tag name="KSO_WM_SLIDE_SIZE" val="621*343"/>
  <p:tag name="KSO_WM_SLIDE_POSITION" val="50*144"/>
  <p:tag name="KSO_WM_SLIDE_LAYOUT_CNT" val="1_1"/>
  <p:tag name="KSO_WM_SLIDE_LAYOUT" val="a_f"/>
  <p:tag name="KSO_WM_BEAUTIFY_FLAG" val="#wm#"/>
  <p:tag name="KSO_WM_SLIDE_TYPE" val="text"/>
  <p:tag name="KSO_WM_SLIDE_ITEM_CNT" val="1"/>
  <p:tag name="KSO_WM_SLIDE_INDEX" val="2"/>
  <p:tag name="KSO_WM_SLIDE_ID" val="custom20185031_2"/>
  <p:tag name="KSO_WM_TAG_VERSION" val="1.0"/>
  <p:tag name="KSO_WM_TEMPLATE_INDEX" val="20185031"/>
  <p:tag name="KSO_WM_TEMPLATE_CATEGORY" val="custom"/>
  <p:tag name="KSO_WM_SLIDE_SUBTYPE" val="pureTxt"/>
</p:tagLst>
</file>

<file path=ppt/tags/tag103.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63"/>
  <p:tag name="KSO_WM_UNIT_LAYERLEVEL" val="1"/>
  <p:tag name="KSO_WM_UNIT_INDEX" val="1"/>
  <p:tag name="KSO_WM_UNIT_ID" val="custom20185031_2*a*1"/>
  <p:tag name="KSO_WM_UNIT_TYPE" val="a"/>
</p:tagLst>
</file>

<file path=ppt/tags/tag104.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465"/>
  <p:tag name="KSO_WM_UNIT_PRESET_TEXT_INDEX" val="5"/>
  <p:tag name="KSO_WM_UNIT_CLEAR" val="0"/>
  <p:tag name="KSO_WM_UNIT_COMPATIBLE" val="0"/>
  <p:tag name="KSO_WM_UNIT_HIGHLIGHT" val="0"/>
  <p:tag name="KSO_WM_UNIT_VALUE" val="600"/>
  <p:tag name="KSO_WM_UNIT_LAYERLEVEL" val="1"/>
  <p:tag name="KSO_WM_UNIT_INDEX" val="1"/>
  <p:tag name="KSO_WM_UNIT_ID" val="custom20185031_2*f*1"/>
  <p:tag name="KSO_WM_UNIT_TYPE" val="f"/>
</p:tagLst>
</file>

<file path=ppt/tags/tag105.xml><?xml version="1.0" encoding="utf-8"?>
<p:tagLst xmlns:p="http://schemas.openxmlformats.org/presentationml/2006/main">
  <p:tag name="KSO_WM_SLIDE_SIZE" val="621*343"/>
  <p:tag name="KSO_WM_SLIDE_POSITION" val="50*144"/>
  <p:tag name="KSO_WM_SLIDE_LAYOUT_CNT" val="1_1"/>
  <p:tag name="KSO_WM_SLIDE_LAYOUT" val="a_f"/>
  <p:tag name="KSO_WM_BEAUTIFY_FLAG" val="#wm#"/>
  <p:tag name="KSO_WM_SLIDE_TYPE" val="text"/>
  <p:tag name="KSO_WM_SLIDE_ITEM_CNT" val="1"/>
  <p:tag name="KSO_WM_SLIDE_INDEX" val="2"/>
  <p:tag name="KSO_WM_SLIDE_ID" val="custom20185031_2"/>
  <p:tag name="KSO_WM_TAG_VERSION" val="1.0"/>
  <p:tag name="KSO_WM_TEMPLATE_INDEX" val="20185031"/>
  <p:tag name="KSO_WM_TEMPLATE_CATEGORY" val="custom"/>
  <p:tag name="KSO_WM_SLIDE_SUBTYPE" val="pureTxt"/>
</p:tagLst>
</file>

<file path=ppt/tags/tag106.xml><?xml version="1.0" encoding="utf-8"?>
<p:tagLst xmlns:p="http://schemas.openxmlformats.org/presentationml/2006/main">
  <p:tag name="KSO_WM_TEMPLATE_CATEGORY" val="custom"/>
  <p:tag name="KSO_WM_TEMPLATE_INDEX" val="20185031"/>
  <p:tag name="KSO_WM_UNIT_CLEAR" val="1"/>
  <p:tag name="KSO_WM_UNIT_TYPE" val="l_h_i"/>
  <p:tag name="KSO_WM_UNIT_INDEX" val="1_1_1"/>
  <p:tag name="KSO_WM_UNIT_ID" val="custom20185031_14*l_h_i*1_1_1"/>
  <p:tag name="KSO_WM_UNIT_LAYERLEVEL" val="1_1_1"/>
  <p:tag name="KSO_WM_BEAUTIFY_FLAG" val="#wm#"/>
  <p:tag name="KSO_WM_TAG_VERSION" val="1.0"/>
  <p:tag name="KSO_WM_DIAGRAM_GROUP_CODE" val="l1-2"/>
  <p:tag name="KSO_WM_UNIT_LINE_FORE_SCHEMECOLOR_INDEX" val="6"/>
  <p:tag name="KSO_WM_UNIT_LINE_FILL_TYPE" val="2"/>
  <p:tag name="KSO_WM_UNIT_USESOURCEFORMAT_APPLY" val="1"/>
</p:tagLst>
</file>

<file path=ppt/tags/tag107.xml><?xml version="1.0" encoding="utf-8"?>
<p:tagLst xmlns:p="http://schemas.openxmlformats.org/presentationml/2006/main">
  <p:tag name="KSO_WM_TEMPLATE_CATEGORY" val="custom"/>
  <p:tag name="KSO_WM_TEMPLATE_INDEX" val="20185031"/>
  <p:tag name="KSO_WM_UNIT_CLEAR" val="1"/>
  <p:tag name="KSO_WM_UNIT_TYPE" val="l_h_i"/>
  <p:tag name="KSO_WM_UNIT_INDEX" val="1_1_2"/>
  <p:tag name="KSO_WM_UNIT_ID" val="custom20185031_14*l_h_i*1_1_2"/>
  <p:tag name="KSO_WM_UNIT_LAYERLEVEL" val="1_1_1"/>
  <p:tag name="KSO_WM_BEAUTIFY_FLAG" val="#wm#"/>
  <p:tag name="KSO_WM_TAG_VERSION" val="1.0"/>
  <p:tag name="KSO_WM_DIAGRAM_GROUP_CODE" val="l1-2"/>
  <p:tag name="KSO_WM_UNIT_LINE_FORE_SCHEMECOLOR_INDEX" val="6"/>
  <p:tag name="KSO_WM_UNIT_LINE_FILL_TYPE" val="2"/>
  <p:tag name="KSO_WM_UNIT_USESOURCEFORMAT_APPLY" val="1"/>
</p:tagLst>
</file>

<file path=ppt/tags/tag108.xml><?xml version="1.0" encoding="utf-8"?>
<p:tagLst xmlns:p="http://schemas.openxmlformats.org/presentationml/2006/main">
  <p:tag name="KSO_WM_TEMPLATE_CATEGORY" val="custom"/>
  <p:tag name="KSO_WM_TEMPLATE_INDEX" val="20185031"/>
  <p:tag name="KSO_WM_TAG_VERSION" val="1.0"/>
  <p:tag name="KSO_WM_BEAUTIFY_FLAG" val="#wm#"/>
  <p:tag name="KSO_WM_UNIT_TYPE" val="l_h_f"/>
  <p:tag name="KSO_WM_UNIT_INDEX" val="1_1_1"/>
  <p:tag name="KSO_WM_UNIT_ID" val="custom20185031_14*l_h_f*1_1_1"/>
  <p:tag name="KSO_WM_UNIT_CLEAR" val="1"/>
  <p:tag name="KSO_WM_UNIT_LAYERLEVEL" val="1_1_1"/>
  <p:tag name="KSO_WM_UNIT_VALUE" val="27"/>
  <p:tag name="KSO_WM_UNIT_HIGHLIGHT" val="0"/>
  <p:tag name="KSO_WM_UNIT_COMPATIBLE" val="0"/>
  <p:tag name="KSO_WM_UNIT_PRESET_TEXT_INDEX" val="4"/>
  <p:tag name="KSO_WM_UNIT_PRESET_TEXT_LEN" val="26"/>
  <p:tag name="KSO_WM_DIAGRAM_GROUP_CODE" val="l1-2"/>
  <p:tag name="KSO_WM_UNIT_FILL_FORE_SCHEMECOLOR_INDEX" val="5"/>
  <p:tag name="KSO_WM_UNIT_FILL_TYPE" val="1"/>
  <p:tag name="KSO_WM_UNIT_TEXT_FILL_FORE_SCHEMECOLOR_INDEX" val="14"/>
  <p:tag name="KSO_WM_UNIT_TEXT_FILL_TYPE" val="1"/>
  <p:tag name="KSO_WM_UNIT_USESOURCEFORMAT_APPLY" val="1"/>
</p:tagLst>
</file>

<file path=ppt/tags/tag109.xml><?xml version="1.0" encoding="utf-8"?>
<p:tagLst xmlns:p="http://schemas.openxmlformats.org/presentationml/2006/main">
  <p:tag name="KSO_WM_TEMPLATE_CATEGORY" val="custom"/>
  <p:tag name="KSO_WM_TEMPLATE_INDEX" val="20185031"/>
  <p:tag name="KSO_WM_UNIT_CLEAR" val="1"/>
  <p:tag name="KSO_WM_UNIT_TYPE" val="l_h_i"/>
  <p:tag name="KSO_WM_UNIT_INDEX" val="1_2_1"/>
  <p:tag name="KSO_WM_UNIT_ID" val="custom20185031_14*l_h_i*1_2_1"/>
  <p:tag name="KSO_WM_UNIT_LAYERLEVEL" val="1_1_1"/>
  <p:tag name="KSO_WM_BEAUTIFY_FLAG" val="#wm#"/>
  <p:tag name="KSO_WM_TAG_VERSION" val="1.0"/>
  <p:tag name="KSO_WM_DIAGRAM_GROUP_CODE" val="l1-2"/>
  <p:tag name="KSO_WM_UNIT_LINE_FORE_SCHEMECOLOR_INDEX" val="6"/>
  <p:tag name="KSO_WM_UNIT_LINE_FILL_TYPE" val="2"/>
  <p:tag name="KSO_WM_UNIT_USESOURCEFORMAT_APPLY" val="1"/>
</p:tagLst>
</file>

<file path=ppt/tags/tag11.xml><?xml version="1.0" encoding="utf-8"?>
<p:tagLst xmlns:p="http://schemas.openxmlformats.org/presentationml/2006/main">
  <p:tag name="KSO_WM_TAG_VERSION" val="1.0"/>
  <p:tag name="KSO_WM_TEMPLATE_CATEGORY" val="custom"/>
  <p:tag name="KSO_WM_TEMPLATE_INDEX" val="20185031"/>
</p:tagLst>
</file>

<file path=ppt/tags/tag110.xml><?xml version="1.0" encoding="utf-8"?>
<p:tagLst xmlns:p="http://schemas.openxmlformats.org/presentationml/2006/main">
  <p:tag name="KSO_WM_TEMPLATE_CATEGORY" val="custom"/>
  <p:tag name="KSO_WM_TEMPLATE_INDEX" val="20185031"/>
  <p:tag name="KSO_WM_UNIT_CLEAR" val="1"/>
  <p:tag name="KSO_WM_UNIT_TYPE" val="l_h_i"/>
  <p:tag name="KSO_WM_UNIT_INDEX" val="1_2_2"/>
  <p:tag name="KSO_WM_UNIT_ID" val="custom20185031_14*l_h_i*1_2_2"/>
  <p:tag name="KSO_WM_UNIT_LAYERLEVEL" val="1_1_1"/>
  <p:tag name="KSO_WM_BEAUTIFY_FLAG" val="#wm#"/>
  <p:tag name="KSO_WM_TAG_VERSION" val="1.0"/>
  <p:tag name="KSO_WM_DIAGRAM_GROUP_CODE" val="l1-2"/>
  <p:tag name="KSO_WM_UNIT_LINE_FORE_SCHEMECOLOR_INDEX" val="6"/>
  <p:tag name="KSO_WM_UNIT_LINE_FILL_TYPE" val="2"/>
  <p:tag name="KSO_WM_UNIT_USESOURCEFORMAT_APPLY" val="1"/>
</p:tagLst>
</file>

<file path=ppt/tags/tag111.xml><?xml version="1.0" encoding="utf-8"?>
<p:tagLst xmlns:p="http://schemas.openxmlformats.org/presentationml/2006/main">
  <p:tag name="KSO_WM_TEMPLATE_CATEGORY" val="custom"/>
  <p:tag name="KSO_WM_TEMPLATE_INDEX" val="20185031"/>
  <p:tag name="KSO_WM_TAG_VERSION" val="1.0"/>
  <p:tag name="KSO_WM_BEAUTIFY_FLAG" val="#wm#"/>
  <p:tag name="KSO_WM_UNIT_TYPE" val="l_h_f"/>
  <p:tag name="KSO_WM_UNIT_INDEX" val="1_2_1"/>
  <p:tag name="KSO_WM_UNIT_ID" val="custom20185031_14*l_h_f*1_2_1"/>
  <p:tag name="KSO_WM_UNIT_CLEAR" val="1"/>
  <p:tag name="KSO_WM_UNIT_LAYERLEVEL" val="1_1_1"/>
  <p:tag name="KSO_WM_UNIT_VALUE" val="27"/>
  <p:tag name="KSO_WM_UNIT_HIGHLIGHT" val="0"/>
  <p:tag name="KSO_WM_UNIT_COMPATIBLE" val="0"/>
  <p:tag name="KSO_WM_UNIT_PRESET_TEXT_INDEX" val="4"/>
  <p:tag name="KSO_WM_UNIT_PRESET_TEXT_LEN" val="26"/>
  <p:tag name="KSO_WM_DIAGRAM_GROUP_CODE" val="l1-2"/>
  <p:tag name="KSO_WM_UNIT_FILL_FORE_SCHEMECOLOR_INDEX" val="5"/>
  <p:tag name="KSO_WM_UNIT_FILL_TYPE" val="1"/>
  <p:tag name="KSO_WM_UNIT_TEXT_FILL_FORE_SCHEMECOLOR_INDEX" val="14"/>
  <p:tag name="KSO_WM_UNIT_TEXT_FILL_TYPE" val="1"/>
  <p:tag name="KSO_WM_UNIT_USESOURCEFORMAT_APPLY" val="1"/>
</p:tagLst>
</file>

<file path=ppt/tags/tag112.xml><?xml version="1.0" encoding="utf-8"?>
<p:tagLst xmlns:p="http://schemas.openxmlformats.org/presentationml/2006/main">
  <p:tag name="KSO_WM_TEMPLATE_CATEGORY" val="custom"/>
  <p:tag name="KSO_WM_TEMPLATE_INDEX" val="20185031"/>
  <p:tag name="KSO_WM_UNIT_TYPE" val="a"/>
  <p:tag name="KSO_WM_UNIT_INDEX" val="1"/>
  <p:tag name="KSO_WM_UNIT_ID" val="custom20185031_14*a*1"/>
  <p:tag name="KSO_WM_UNIT_LAYERLEVEL" val="1"/>
  <p:tag name="KSO_WM_UNIT_VALUE" val="63"/>
  <p:tag name="KSO_WM_UNIT_ISCONTENTSTITLE" val="0"/>
  <p:tag name="KSO_WM_UNIT_HIGHLIGHT" val="0"/>
  <p:tag name="KSO_WM_UNIT_COMPATIBLE" val="0"/>
  <p:tag name="KSO_WM_UNIT_CLEAR" val="0"/>
  <p:tag name="KSO_WM_BEAUTIFY_FLAG" val="#wm#"/>
  <p:tag name="KSO_WM_TAG_VERSION" val="1.0"/>
  <p:tag name="KSO_WM_UNIT_PRESET_TEXT" val="LOREM IPSUM DOLOR"/>
</p:tagLst>
</file>

<file path=ppt/tags/tag113.xml><?xml version="1.0" encoding="utf-8"?>
<p:tagLst xmlns:p="http://schemas.openxmlformats.org/presentationml/2006/main">
  <p:tag name="KSO_WM_SLIDE_ID" val="custom20185031_14"/>
  <p:tag name="KSO_WM_SLIDE_INDEX" val="14"/>
  <p:tag name="KSO_WM_SLIDE_ITEM_CNT" val="2"/>
  <p:tag name="KSO_WM_SLIDE_LAYOUT" val="l_a"/>
  <p:tag name="KSO_WM_SLIDE_LAYOUT_CNT" val="1_1"/>
  <p:tag name="KSO_WM_SLIDE_TYPE" val="text"/>
  <p:tag name="KSO_WM_BEAUTIFY_FLAG" val="#wm#"/>
  <p:tag name="KSO_WM_SLIDE_POSITION" val="98*235"/>
  <p:tag name="KSO_WM_SLIDE_SIZE" val="522*123"/>
  <p:tag name="KSO_WM_TEMPLATE_CATEGORY" val="custom"/>
  <p:tag name="KSO_WM_TEMPLATE_INDEX" val="20185031"/>
  <p:tag name="KSO_WM_TAG_VERSION" val="1.0"/>
  <p:tag name="KSO_WM_DIAGRAM_GROUP_CODE" val="l1-2"/>
  <p:tag name="KSO_WM_SLIDE_SUBTYPE" val="diag"/>
</p:tagLst>
</file>

<file path=ppt/tags/tag114.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63"/>
  <p:tag name="KSO_WM_UNIT_LAYERLEVEL" val="1"/>
  <p:tag name="KSO_WM_UNIT_INDEX" val="1"/>
  <p:tag name="KSO_WM_UNIT_ID" val="custom20185031_2*a*1"/>
  <p:tag name="KSO_WM_UNIT_TYPE" val="a"/>
</p:tagLst>
</file>

<file path=ppt/tags/tag115.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465"/>
  <p:tag name="KSO_WM_UNIT_PRESET_TEXT_INDEX" val="5"/>
  <p:tag name="KSO_WM_UNIT_CLEAR" val="0"/>
  <p:tag name="KSO_WM_UNIT_COMPATIBLE" val="0"/>
  <p:tag name="KSO_WM_UNIT_HIGHLIGHT" val="0"/>
  <p:tag name="KSO_WM_UNIT_VALUE" val="600"/>
  <p:tag name="KSO_WM_UNIT_LAYERLEVEL" val="1"/>
  <p:tag name="KSO_WM_UNIT_INDEX" val="1"/>
  <p:tag name="KSO_WM_UNIT_ID" val="custom20185031_2*f*1"/>
  <p:tag name="KSO_WM_UNIT_TYPE" val="f"/>
</p:tagLst>
</file>

<file path=ppt/tags/tag116.xml><?xml version="1.0" encoding="utf-8"?>
<p:tagLst xmlns:p="http://schemas.openxmlformats.org/presentationml/2006/main">
  <p:tag name="KSO_WM_TEMPLATE_CATEGORY" val="custom"/>
  <p:tag name="KSO_WM_TEMPLATE_INDEX" val="20185031"/>
  <p:tag name="KSO_WM_UNIT_CLEAR" val="1"/>
  <p:tag name="KSO_WM_UNIT_TYPE" val="l_h_i"/>
  <p:tag name="KSO_WM_UNIT_INDEX" val="1_2_1"/>
  <p:tag name="KSO_WM_UNIT_ID" val="custom20185031_14*l_h_i*1_2_1"/>
  <p:tag name="KSO_WM_UNIT_LAYERLEVEL" val="1_1_1"/>
  <p:tag name="KSO_WM_BEAUTIFY_FLAG" val="#wm#"/>
  <p:tag name="KSO_WM_TAG_VERSION" val="1.0"/>
  <p:tag name="KSO_WM_DIAGRAM_GROUP_CODE" val="l1-2"/>
  <p:tag name="KSO_WM_UNIT_LINE_FORE_SCHEMECOLOR_INDEX" val="6"/>
  <p:tag name="KSO_WM_UNIT_LINE_FILL_TYPE" val="2"/>
  <p:tag name="KSO_WM_UNIT_USESOURCEFORMAT_APPLY" val="1"/>
</p:tagLst>
</file>

<file path=ppt/tags/tag117.xml><?xml version="1.0" encoding="utf-8"?>
<p:tagLst xmlns:p="http://schemas.openxmlformats.org/presentationml/2006/main">
  <p:tag name="KSO_WM_TEMPLATE_CATEGORY" val="custom"/>
  <p:tag name="KSO_WM_TEMPLATE_INDEX" val="20185031"/>
  <p:tag name="KSO_WM_UNIT_CLEAR" val="1"/>
  <p:tag name="KSO_WM_UNIT_TYPE" val="l_h_i"/>
  <p:tag name="KSO_WM_UNIT_INDEX" val="1_2_2"/>
  <p:tag name="KSO_WM_UNIT_ID" val="custom20185031_14*l_h_i*1_2_2"/>
  <p:tag name="KSO_WM_UNIT_LAYERLEVEL" val="1_1_1"/>
  <p:tag name="KSO_WM_BEAUTIFY_FLAG" val="#wm#"/>
  <p:tag name="KSO_WM_TAG_VERSION" val="1.0"/>
  <p:tag name="KSO_WM_DIAGRAM_GROUP_CODE" val="l1-2"/>
  <p:tag name="KSO_WM_UNIT_LINE_FORE_SCHEMECOLOR_INDEX" val="6"/>
  <p:tag name="KSO_WM_UNIT_LINE_FILL_TYPE" val="2"/>
  <p:tag name="KSO_WM_UNIT_USESOURCEFORMAT_APPLY" val="1"/>
</p:tagLst>
</file>

<file path=ppt/tags/tag118.xml><?xml version="1.0" encoding="utf-8"?>
<p:tagLst xmlns:p="http://schemas.openxmlformats.org/presentationml/2006/main">
  <p:tag name="KSO_WM_TEMPLATE_CATEGORY" val="custom"/>
  <p:tag name="KSO_WM_TEMPLATE_INDEX" val="20185031"/>
  <p:tag name="KSO_WM_TAG_VERSION" val="1.0"/>
  <p:tag name="KSO_WM_BEAUTIFY_FLAG" val="#wm#"/>
  <p:tag name="KSO_WM_UNIT_TYPE" val="l_h_f"/>
  <p:tag name="KSO_WM_UNIT_INDEX" val="1_2_1"/>
  <p:tag name="KSO_WM_UNIT_ID" val="custom20185031_14*l_h_f*1_2_1"/>
  <p:tag name="KSO_WM_UNIT_CLEAR" val="1"/>
  <p:tag name="KSO_WM_UNIT_LAYERLEVEL" val="1_1_1"/>
  <p:tag name="KSO_WM_UNIT_VALUE" val="27"/>
  <p:tag name="KSO_WM_UNIT_HIGHLIGHT" val="0"/>
  <p:tag name="KSO_WM_UNIT_COMPATIBLE" val="0"/>
  <p:tag name="KSO_WM_UNIT_PRESET_TEXT_INDEX" val="4"/>
  <p:tag name="KSO_WM_UNIT_PRESET_TEXT_LEN" val="26"/>
  <p:tag name="KSO_WM_DIAGRAM_GROUP_CODE" val="l1-2"/>
  <p:tag name="KSO_WM_UNIT_FILL_FORE_SCHEMECOLOR_INDEX" val="5"/>
  <p:tag name="KSO_WM_UNIT_FILL_TYPE" val="1"/>
  <p:tag name="KSO_WM_UNIT_TEXT_FILL_FORE_SCHEMECOLOR_INDEX" val="14"/>
  <p:tag name="KSO_WM_UNIT_TEXT_FILL_TYPE" val="1"/>
  <p:tag name="KSO_WM_UNIT_USESOURCEFORMAT_APPLY" val="1"/>
</p:tagLst>
</file>

<file path=ppt/tags/tag119.xml><?xml version="1.0" encoding="utf-8"?>
<p:tagLst xmlns:p="http://schemas.openxmlformats.org/presentationml/2006/main">
  <p:tag name="KSO_WM_TEMPLATE_CATEGORY" val="custom"/>
  <p:tag name="KSO_WM_TEMPLATE_INDEX" val="20185031"/>
  <p:tag name="KSO_WM_UNIT_CLEAR" val="1"/>
  <p:tag name="KSO_WM_UNIT_TYPE" val="l_h_i"/>
  <p:tag name="KSO_WM_UNIT_INDEX" val="1_2_1"/>
  <p:tag name="KSO_WM_UNIT_ID" val="custom20185031_14*l_h_i*1_2_1"/>
  <p:tag name="KSO_WM_UNIT_LAYERLEVEL" val="1_1_1"/>
  <p:tag name="KSO_WM_BEAUTIFY_FLAG" val="#wm#"/>
  <p:tag name="KSO_WM_TAG_VERSION" val="1.0"/>
  <p:tag name="KSO_WM_DIAGRAM_GROUP_CODE" val="l1-2"/>
  <p:tag name="KSO_WM_UNIT_LINE_FORE_SCHEMECOLOR_INDEX" val="6"/>
  <p:tag name="KSO_WM_UNIT_LINE_FILL_TYPE" val="2"/>
  <p:tag name="KSO_WM_UNIT_USESOURCEFORMAT_APPLY" val="1"/>
</p:tagLst>
</file>

<file path=ppt/tags/tag12.xml><?xml version="1.0" encoding="utf-8"?>
<p:tagLst xmlns:p="http://schemas.openxmlformats.org/presentationml/2006/main">
  <p:tag name="KSO_WM_TEMPLATE_CATEGORY" val="custom"/>
  <p:tag name="KSO_WM_TEMPLATE_INDEX" val="20185031"/>
  <p:tag name="KSO_WM_TAG_VERSION" val="1.0"/>
  <p:tag name="KSO_WM_TEMPLATE_THUMBS_INDEX" val="1、9、12、16、19、22"/>
  <p:tag name="KSO_WM_BEAUTIFY_FLAG" val="#wm#"/>
</p:tagLst>
</file>

<file path=ppt/tags/tag120.xml><?xml version="1.0" encoding="utf-8"?>
<p:tagLst xmlns:p="http://schemas.openxmlformats.org/presentationml/2006/main">
  <p:tag name="KSO_WM_TEMPLATE_CATEGORY" val="custom"/>
  <p:tag name="KSO_WM_TEMPLATE_INDEX" val="20185031"/>
  <p:tag name="KSO_WM_UNIT_CLEAR" val="1"/>
  <p:tag name="KSO_WM_UNIT_TYPE" val="l_h_i"/>
  <p:tag name="KSO_WM_UNIT_INDEX" val="1_2_2"/>
  <p:tag name="KSO_WM_UNIT_ID" val="custom20185031_14*l_h_i*1_2_2"/>
  <p:tag name="KSO_WM_UNIT_LAYERLEVEL" val="1_1_1"/>
  <p:tag name="KSO_WM_BEAUTIFY_FLAG" val="#wm#"/>
  <p:tag name="KSO_WM_TAG_VERSION" val="1.0"/>
  <p:tag name="KSO_WM_DIAGRAM_GROUP_CODE" val="l1-2"/>
  <p:tag name="KSO_WM_UNIT_LINE_FORE_SCHEMECOLOR_INDEX" val="6"/>
  <p:tag name="KSO_WM_UNIT_LINE_FILL_TYPE" val="2"/>
  <p:tag name="KSO_WM_UNIT_USESOURCEFORMAT_APPLY" val="1"/>
</p:tagLst>
</file>

<file path=ppt/tags/tag121.xml><?xml version="1.0" encoding="utf-8"?>
<p:tagLst xmlns:p="http://schemas.openxmlformats.org/presentationml/2006/main">
  <p:tag name="KSO_WM_TEMPLATE_CATEGORY" val="custom"/>
  <p:tag name="KSO_WM_TEMPLATE_INDEX" val="20185031"/>
  <p:tag name="KSO_WM_TAG_VERSION" val="1.0"/>
  <p:tag name="KSO_WM_BEAUTIFY_FLAG" val="#wm#"/>
  <p:tag name="KSO_WM_UNIT_TYPE" val="l_h_f"/>
  <p:tag name="KSO_WM_UNIT_INDEX" val="1_2_1"/>
  <p:tag name="KSO_WM_UNIT_ID" val="custom20185031_14*l_h_f*1_2_1"/>
  <p:tag name="KSO_WM_UNIT_CLEAR" val="1"/>
  <p:tag name="KSO_WM_UNIT_LAYERLEVEL" val="1_1_1"/>
  <p:tag name="KSO_WM_UNIT_VALUE" val="27"/>
  <p:tag name="KSO_WM_UNIT_HIGHLIGHT" val="0"/>
  <p:tag name="KSO_WM_UNIT_COMPATIBLE" val="0"/>
  <p:tag name="KSO_WM_UNIT_PRESET_TEXT_INDEX" val="4"/>
  <p:tag name="KSO_WM_UNIT_PRESET_TEXT_LEN" val="26"/>
  <p:tag name="KSO_WM_DIAGRAM_GROUP_CODE" val="l1-2"/>
  <p:tag name="KSO_WM_UNIT_FILL_FORE_SCHEMECOLOR_INDEX" val="5"/>
  <p:tag name="KSO_WM_UNIT_FILL_TYPE" val="1"/>
  <p:tag name="KSO_WM_UNIT_TEXT_FILL_FORE_SCHEMECOLOR_INDEX" val="14"/>
  <p:tag name="KSO_WM_UNIT_TEXT_FILL_TYPE" val="1"/>
  <p:tag name="KSO_WM_UNIT_USESOURCEFORMAT_APPLY" val="1"/>
</p:tagLst>
</file>

<file path=ppt/tags/tag122.xml><?xml version="1.0" encoding="utf-8"?>
<p:tagLst xmlns:p="http://schemas.openxmlformats.org/presentationml/2006/main">
  <p:tag name="KSO_WM_TEMPLATE_CATEGORY" val="custom"/>
  <p:tag name="KSO_WM_TEMPLATE_INDEX" val="20185031"/>
  <p:tag name="KSO_WM_UNIT_CLEAR" val="1"/>
  <p:tag name="KSO_WM_UNIT_TYPE" val="l_h_i"/>
  <p:tag name="KSO_WM_UNIT_INDEX" val="1_2_1"/>
  <p:tag name="KSO_WM_UNIT_ID" val="custom20185031_14*l_h_i*1_2_1"/>
  <p:tag name="KSO_WM_UNIT_LAYERLEVEL" val="1_1_1"/>
  <p:tag name="KSO_WM_BEAUTIFY_FLAG" val="#wm#"/>
  <p:tag name="KSO_WM_TAG_VERSION" val="1.0"/>
  <p:tag name="KSO_WM_DIAGRAM_GROUP_CODE" val="l1-2"/>
  <p:tag name="KSO_WM_UNIT_LINE_FORE_SCHEMECOLOR_INDEX" val="6"/>
  <p:tag name="KSO_WM_UNIT_LINE_FILL_TYPE" val="2"/>
  <p:tag name="KSO_WM_UNIT_USESOURCEFORMAT_APPLY" val="1"/>
</p:tagLst>
</file>

<file path=ppt/tags/tag123.xml><?xml version="1.0" encoding="utf-8"?>
<p:tagLst xmlns:p="http://schemas.openxmlformats.org/presentationml/2006/main">
  <p:tag name="KSO_WM_TEMPLATE_CATEGORY" val="custom"/>
  <p:tag name="KSO_WM_TEMPLATE_INDEX" val="20185031"/>
  <p:tag name="KSO_WM_UNIT_CLEAR" val="1"/>
  <p:tag name="KSO_WM_UNIT_TYPE" val="l_h_i"/>
  <p:tag name="KSO_WM_UNIT_INDEX" val="1_2_2"/>
  <p:tag name="KSO_WM_UNIT_ID" val="custom20185031_14*l_h_i*1_2_2"/>
  <p:tag name="KSO_WM_UNIT_LAYERLEVEL" val="1_1_1"/>
  <p:tag name="KSO_WM_BEAUTIFY_FLAG" val="#wm#"/>
  <p:tag name="KSO_WM_TAG_VERSION" val="1.0"/>
  <p:tag name="KSO_WM_DIAGRAM_GROUP_CODE" val="l1-2"/>
  <p:tag name="KSO_WM_UNIT_LINE_FORE_SCHEMECOLOR_INDEX" val="6"/>
  <p:tag name="KSO_WM_UNIT_LINE_FILL_TYPE" val="2"/>
  <p:tag name="KSO_WM_UNIT_USESOURCEFORMAT_APPLY" val="1"/>
</p:tagLst>
</file>

<file path=ppt/tags/tag124.xml><?xml version="1.0" encoding="utf-8"?>
<p:tagLst xmlns:p="http://schemas.openxmlformats.org/presentationml/2006/main">
  <p:tag name="KSO_WM_TEMPLATE_CATEGORY" val="custom"/>
  <p:tag name="KSO_WM_TEMPLATE_INDEX" val="20185031"/>
  <p:tag name="KSO_WM_TAG_VERSION" val="1.0"/>
  <p:tag name="KSO_WM_BEAUTIFY_FLAG" val="#wm#"/>
  <p:tag name="KSO_WM_UNIT_TYPE" val="l_h_f"/>
  <p:tag name="KSO_WM_UNIT_INDEX" val="1_2_1"/>
  <p:tag name="KSO_WM_UNIT_ID" val="custom20185031_14*l_h_f*1_2_1"/>
  <p:tag name="KSO_WM_UNIT_CLEAR" val="1"/>
  <p:tag name="KSO_WM_UNIT_LAYERLEVEL" val="1_1_1"/>
  <p:tag name="KSO_WM_UNIT_VALUE" val="27"/>
  <p:tag name="KSO_WM_UNIT_HIGHLIGHT" val="0"/>
  <p:tag name="KSO_WM_UNIT_COMPATIBLE" val="0"/>
  <p:tag name="KSO_WM_UNIT_PRESET_TEXT_INDEX" val="4"/>
  <p:tag name="KSO_WM_UNIT_PRESET_TEXT_LEN" val="26"/>
  <p:tag name="KSO_WM_DIAGRAM_GROUP_CODE" val="l1-2"/>
  <p:tag name="KSO_WM_UNIT_FILL_FORE_SCHEMECOLOR_INDEX" val="5"/>
  <p:tag name="KSO_WM_UNIT_FILL_TYPE" val="1"/>
  <p:tag name="KSO_WM_UNIT_TEXT_FILL_FORE_SCHEMECOLOR_INDEX" val="14"/>
  <p:tag name="KSO_WM_UNIT_TEXT_FILL_TYPE" val="1"/>
  <p:tag name="KSO_WM_UNIT_USESOURCEFORMAT_APPLY" val="1"/>
</p:tagLst>
</file>

<file path=ppt/tags/tag125.xml><?xml version="1.0" encoding="utf-8"?>
<p:tagLst xmlns:p="http://schemas.openxmlformats.org/presentationml/2006/main">
  <p:tag name="KSO_WM_SLIDE_SIZE" val="621*343"/>
  <p:tag name="KSO_WM_SLIDE_POSITION" val="50*144"/>
  <p:tag name="KSO_WM_SLIDE_LAYOUT_CNT" val="1_1"/>
  <p:tag name="KSO_WM_SLIDE_LAYOUT" val="a_f"/>
  <p:tag name="KSO_WM_BEAUTIFY_FLAG" val="#wm#"/>
  <p:tag name="KSO_WM_SLIDE_TYPE" val="text"/>
  <p:tag name="KSO_WM_SLIDE_ITEM_CNT" val="1"/>
  <p:tag name="KSO_WM_SLIDE_INDEX" val="2"/>
  <p:tag name="KSO_WM_SLIDE_ID" val="custom20185031_2"/>
  <p:tag name="KSO_WM_TAG_VERSION" val="1.0"/>
  <p:tag name="KSO_WM_TEMPLATE_INDEX" val="20185031"/>
  <p:tag name="KSO_WM_TEMPLATE_CATEGORY" val="custom"/>
  <p:tag name="KSO_WM_SLIDE_SUBTYPE" val="pureTxt"/>
</p:tagLst>
</file>

<file path=ppt/tags/tag126.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63"/>
  <p:tag name="KSO_WM_UNIT_LAYERLEVEL" val="1"/>
  <p:tag name="KSO_WM_UNIT_INDEX" val="1"/>
  <p:tag name="KSO_WM_UNIT_ID" val="custom20185031_2*a*1"/>
  <p:tag name="KSO_WM_UNIT_TYPE" val="a"/>
</p:tagLst>
</file>

<file path=ppt/tags/tag127.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465"/>
  <p:tag name="KSO_WM_UNIT_PRESET_TEXT_INDEX" val="5"/>
  <p:tag name="KSO_WM_UNIT_CLEAR" val="0"/>
  <p:tag name="KSO_WM_UNIT_COMPATIBLE" val="0"/>
  <p:tag name="KSO_WM_UNIT_HIGHLIGHT" val="0"/>
  <p:tag name="KSO_WM_UNIT_VALUE" val="600"/>
  <p:tag name="KSO_WM_UNIT_LAYERLEVEL" val="1"/>
  <p:tag name="KSO_WM_UNIT_INDEX" val="1"/>
  <p:tag name="KSO_WM_UNIT_ID" val="custom20185031_2*f*1"/>
  <p:tag name="KSO_WM_UNIT_TYPE" val="f"/>
</p:tagLst>
</file>

<file path=ppt/tags/tag128.xml><?xml version="1.0" encoding="utf-8"?>
<p:tagLst xmlns:p="http://schemas.openxmlformats.org/presentationml/2006/main">
  <p:tag name="KSO_WM_SLIDE_SIZE" val="621*343"/>
  <p:tag name="KSO_WM_SLIDE_POSITION" val="50*144"/>
  <p:tag name="KSO_WM_SLIDE_LAYOUT_CNT" val="1_1"/>
  <p:tag name="KSO_WM_SLIDE_LAYOUT" val="a_f"/>
  <p:tag name="KSO_WM_BEAUTIFY_FLAG" val="#wm#"/>
  <p:tag name="KSO_WM_SLIDE_TYPE" val="text"/>
  <p:tag name="KSO_WM_SLIDE_ITEM_CNT" val="1"/>
  <p:tag name="KSO_WM_SLIDE_INDEX" val="2"/>
  <p:tag name="KSO_WM_SLIDE_ID" val="custom20185031_2"/>
  <p:tag name="KSO_WM_TAG_VERSION" val="1.0"/>
  <p:tag name="KSO_WM_TEMPLATE_INDEX" val="20185031"/>
  <p:tag name="KSO_WM_TEMPLATE_CATEGORY" val="custom"/>
  <p:tag name="KSO_WM_SLIDE_SUBTYPE" val="pureTxt"/>
</p:tagLst>
</file>

<file path=ppt/tags/tag129.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63"/>
  <p:tag name="KSO_WM_UNIT_LAYERLEVEL" val="1"/>
  <p:tag name="KSO_WM_UNIT_INDEX" val="1"/>
  <p:tag name="KSO_WM_UNIT_ID" val="custom20185031_2*a*1"/>
  <p:tag name="KSO_WM_UNIT_TYPE" val="a"/>
</p:tagLst>
</file>

<file path=ppt/tags/tag13.xml><?xml version="1.0" encoding="utf-8"?>
<p:tagLst xmlns:p="http://schemas.openxmlformats.org/presentationml/2006/main">
  <p:tag name="KSO_WM_TEMPLATE_CATEGORY" val="custom"/>
  <p:tag name="KSO_WM_TEMPLATE_INDEX" val="20185031"/>
</p:tagLst>
</file>

<file path=ppt/tags/tag130.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465"/>
  <p:tag name="KSO_WM_UNIT_PRESET_TEXT_INDEX" val="5"/>
  <p:tag name="KSO_WM_UNIT_CLEAR" val="0"/>
  <p:tag name="KSO_WM_UNIT_COMPATIBLE" val="0"/>
  <p:tag name="KSO_WM_UNIT_HIGHLIGHT" val="0"/>
  <p:tag name="KSO_WM_UNIT_VALUE" val="600"/>
  <p:tag name="KSO_WM_UNIT_LAYERLEVEL" val="1"/>
  <p:tag name="KSO_WM_UNIT_INDEX" val="1"/>
  <p:tag name="KSO_WM_UNIT_ID" val="custom20185031_2*f*1"/>
  <p:tag name="KSO_WM_UNIT_TYPE" val="f"/>
</p:tagLst>
</file>

<file path=ppt/tags/tag131.xml><?xml version="1.0" encoding="utf-8"?>
<p:tagLst xmlns:p="http://schemas.openxmlformats.org/presentationml/2006/main">
  <p:tag name="KSO_WM_SLIDE_SIZE" val="621*343"/>
  <p:tag name="KSO_WM_SLIDE_POSITION" val="50*144"/>
  <p:tag name="KSO_WM_SLIDE_LAYOUT_CNT" val="1_1"/>
  <p:tag name="KSO_WM_SLIDE_LAYOUT" val="a_f"/>
  <p:tag name="KSO_WM_BEAUTIFY_FLAG" val="#wm#"/>
  <p:tag name="KSO_WM_SLIDE_TYPE" val="text"/>
  <p:tag name="KSO_WM_SLIDE_ITEM_CNT" val="1"/>
  <p:tag name="KSO_WM_SLIDE_INDEX" val="2"/>
  <p:tag name="KSO_WM_SLIDE_ID" val="custom20185031_2"/>
  <p:tag name="KSO_WM_TAG_VERSION" val="1.0"/>
  <p:tag name="KSO_WM_TEMPLATE_INDEX" val="20185031"/>
  <p:tag name="KSO_WM_TEMPLATE_CATEGORY" val="custom"/>
  <p:tag name="KSO_WM_SLIDE_SUBTYPE" val="pureTxt"/>
</p:tagLst>
</file>

<file path=ppt/tags/tag132.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63"/>
  <p:tag name="KSO_WM_UNIT_LAYERLEVEL" val="1"/>
  <p:tag name="KSO_WM_UNIT_INDEX" val="1"/>
  <p:tag name="KSO_WM_UNIT_ID" val="custom20185031_2*a*1"/>
  <p:tag name="KSO_WM_UNIT_TYPE" val="a"/>
</p:tagLst>
</file>

<file path=ppt/tags/tag133.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465"/>
  <p:tag name="KSO_WM_UNIT_PRESET_TEXT_INDEX" val="5"/>
  <p:tag name="KSO_WM_UNIT_CLEAR" val="0"/>
  <p:tag name="KSO_WM_UNIT_COMPATIBLE" val="0"/>
  <p:tag name="KSO_WM_UNIT_HIGHLIGHT" val="0"/>
  <p:tag name="KSO_WM_UNIT_VALUE" val="600"/>
  <p:tag name="KSO_WM_UNIT_LAYERLEVEL" val="1"/>
  <p:tag name="KSO_WM_UNIT_INDEX" val="1"/>
  <p:tag name="KSO_WM_UNIT_ID" val="custom20185031_2*f*1"/>
  <p:tag name="KSO_WM_UNIT_TYPE" val="f"/>
</p:tagLst>
</file>

<file path=ppt/tags/tag134.xml><?xml version="1.0" encoding="utf-8"?>
<p:tagLst xmlns:p="http://schemas.openxmlformats.org/presentationml/2006/main">
  <p:tag name="KSO_WM_SLIDE_SIZE" val="621*343"/>
  <p:tag name="KSO_WM_SLIDE_POSITION" val="50*144"/>
  <p:tag name="KSO_WM_SLIDE_LAYOUT_CNT" val="1_1"/>
  <p:tag name="KSO_WM_SLIDE_LAYOUT" val="a_f"/>
  <p:tag name="KSO_WM_BEAUTIFY_FLAG" val="#wm#"/>
  <p:tag name="KSO_WM_SLIDE_TYPE" val="text"/>
  <p:tag name="KSO_WM_SLIDE_ITEM_CNT" val="1"/>
  <p:tag name="KSO_WM_SLIDE_INDEX" val="2"/>
  <p:tag name="KSO_WM_SLIDE_ID" val="custom20185031_2"/>
  <p:tag name="KSO_WM_TAG_VERSION" val="1.0"/>
  <p:tag name="KSO_WM_TEMPLATE_INDEX" val="20185031"/>
  <p:tag name="KSO_WM_TEMPLATE_CATEGORY" val="custom"/>
  <p:tag name="KSO_WM_SLIDE_SUBTYPE" val="pureTxt"/>
</p:tagLst>
</file>

<file path=ppt/tags/tag135.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63"/>
  <p:tag name="KSO_WM_UNIT_LAYERLEVEL" val="1"/>
  <p:tag name="KSO_WM_UNIT_INDEX" val="1"/>
  <p:tag name="KSO_WM_UNIT_ID" val="custom20185031_2*a*1"/>
  <p:tag name="KSO_WM_UNIT_TYPE" val="a"/>
</p:tagLst>
</file>

<file path=ppt/tags/tag136.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465"/>
  <p:tag name="KSO_WM_UNIT_PRESET_TEXT_INDEX" val="5"/>
  <p:tag name="KSO_WM_UNIT_CLEAR" val="0"/>
  <p:tag name="KSO_WM_UNIT_COMPATIBLE" val="0"/>
  <p:tag name="KSO_WM_UNIT_HIGHLIGHT" val="0"/>
  <p:tag name="KSO_WM_UNIT_VALUE" val="600"/>
  <p:tag name="KSO_WM_UNIT_LAYERLEVEL" val="1"/>
  <p:tag name="KSO_WM_UNIT_INDEX" val="1"/>
  <p:tag name="KSO_WM_UNIT_ID" val="custom20185031_2*f*1"/>
  <p:tag name="KSO_WM_UNIT_TYPE" val="f"/>
</p:tagLst>
</file>

<file path=ppt/tags/tag137.xml><?xml version="1.0" encoding="utf-8"?>
<p:tagLst xmlns:p="http://schemas.openxmlformats.org/presentationml/2006/main">
  <p:tag name="KSO_WM_SLIDE_SIZE" val="621*343"/>
  <p:tag name="KSO_WM_SLIDE_POSITION" val="50*144"/>
  <p:tag name="KSO_WM_SLIDE_LAYOUT_CNT" val="1_1"/>
  <p:tag name="KSO_WM_SLIDE_LAYOUT" val="a_f"/>
  <p:tag name="KSO_WM_BEAUTIFY_FLAG" val="#wm#"/>
  <p:tag name="KSO_WM_SLIDE_TYPE" val="text"/>
  <p:tag name="KSO_WM_SLIDE_ITEM_CNT" val="1"/>
  <p:tag name="KSO_WM_SLIDE_INDEX" val="2"/>
  <p:tag name="KSO_WM_SLIDE_ID" val="custom20185031_2"/>
  <p:tag name="KSO_WM_TAG_VERSION" val="1.0"/>
  <p:tag name="KSO_WM_TEMPLATE_INDEX" val="20185031"/>
  <p:tag name="KSO_WM_TEMPLATE_CATEGORY" val="custom"/>
  <p:tag name="KSO_WM_SLIDE_SUBTYPE" val="pureTxt"/>
</p:tagLst>
</file>

<file path=ppt/tags/tag138.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63"/>
  <p:tag name="KSO_WM_UNIT_LAYERLEVEL" val="1"/>
  <p:tag name="KSO_WM_UNIT_INDEX" val="1"/>
  <p:tag name="KSO_WM_UNIT_ID" val="custom20185031_2*a*1"/>
  <p:tag name="KSO_WM_UNIT_TYPE" val="a"/>
</p:tagLst>
</file>

<file path=ppt/tags/tag139.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465"/>
  <p:tag name="KSO_WM_UNIT_PRESET_TEXT_INDEX" val="5"/>
  <p:tag name="KSO_WM_UNIT_CLEAR" val="0"/>
  <p:tag name="KSO_WM_UNIT_COMPATIBLE" val="0"/>
  <p:tag name="KSO_WM_UNIT_HIGHLIGHT" val="0"/>
  <p:tag name="KSO_WM_UNIT_VALUE" val="600"/>
  <p:tag name="KSO_WM_UNIT_LAYERLEVEL" val="1"/>
  <p:tag name="KSO_WM_UNIT_INDEX" val="1"/>
  <p:tag name="KSO_WM_UNIT_ID" val="custom20185031_2*f*1"/>
  <p:tag name="KSO_WM_UNIT_TYPE" val="f"/>
</p:tagLst>
</file>

<file path=ppt/tags/tag14.xml><?xml version="1.0" encoding="utf-8"?>
<p:tagLst xmlns:p="http://schemas.openxmlformats.org/presentationml/2006/main">
  <p:tag name="KSO_WM_TEMPLATE_CATEGORY" val="custom"/>
  <p:tag name="KSO_WM_TEMPLATE_INDEX" val="20185031"/>
</p:tagLst>
</file>

<file path=ppt/tags/tag140.xml><?xml version="1.0" encoding="utf-8"?>
<p:tagLst xmlns:p="http://schemas.openxmlformats.org/presentationml/2006/main">
  <p:tag name="KSO_WM_SLIDE_SIZE" val="621*343"/>
  <p:tag name="KSO_WM_SLIDE_POSITION" val="50*144"/>
  <p:tag name="KSO_WM_SLIDE_LAYOUT_CNT" val="1_1"/>
  <p:tag name="KSO_WM_SLIDE_LAYOUT" val="a_f"/>
  <p:tag name="KSO_WM_BEAUTIFY_FLAG" val="#wm#"/>
  <p:tag name="KSO_WM_SLIDE_TYPE" val="text"/>
  <p:tag name="KSO_WM_SLIDE_ITEM_CNT" val="1"/>
  <p:tag name="KSO_WM_SLIDE_INDEX" val="2"/>
  <p:tag name="KSO_WM_SLIDE_ID" val="custom20185031_2"/>
  <p:tag name="KSO_WM_TAG_VERSION" val="1.0"/>
  <p:tag name="KSO_WM_TEMPLATE_INDEX" val="20185031"/>
  <p:tag name="KSO_WM_TEMPLATE_CATEGORY" val="custom"/>
  <p:tag name="KSO_WM_SLIDE_SUBTYPE" val="pureTxt"/>
</p:tagLst>
</file>

<file path=ppt/tags/tag141.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63"/>
  <p:tag name="KSO_WM_UNIT_LAYERLEVEL" val="1"/>
  <p:tag name="KSO_WM_UNIT_INDEX" val="1"/>
  <p:tag name="KSO_WM_UNIT_ID" val="custom20185031_2*a*1"/>
  <p:tag name="KSO_WM_UNIT_TYPE" val="a"/>
</p:tagLst>
</file>

<file path=ppt/tags/tag142.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465"/>
  <p:tag name="KSO_WM_UNIT_PRESET_TEXT_INDEX" val="5"/>
  <p:tag name="KSO_WM_UNIT_CLEAR" val="0"/>
  <p:tag name="KSO_WM_UNIT_COMPATIBLE" val="0"/>
  <p:tag name="KSO_WM_UNIT_HIGHLIGHT" val="0"/>
  <p:tag name="KSO_WM_UNIT_VALUE" val="600"/>
  <p:tag name="KSO_WM_UNIT_LAYERLEVEL" val="1"/>
  <p:tag name="KSO_WM_UNIT_INDEX" val="1"/>
  <p:tag name="KSO_WM_UNIT_ID" val="custom20185031_2*f*1"/>
  <p:tag name="KSO_WM_UNIT_TYPE" val="f"/>
</p:tagLst>
</file>

<file path=ppt/tags/tag143.xml><?xml version="1.0" encoding="utf-8"?>
<p:tagLst xmlns:p="http://schemas.openxmlformats.org/presentationml/2006/main">
  <p:tag name="KSO_WM_SLIDE_SIZE" val="621*343"/>
  <p:tag name="KSO_WM_SLIDE_POSITION" val="50*144"/>
  <p:tag name="KSO_WM_SLIDE_LAYOUT_CNT" val="1_1"/>
  <p:tag name="KSO_WM_SLIDE_LAYOUT" val="a_f"/>
  <p:tag name="KSO_WM_BEAUTIFY_FLAG" val="#wm#"/>
  <p:tag name="KSO_WM_SLIDE_TYPE" val="text"/>
  <p:tag name="KSO_WM_SLIDE_ITEM_CNT" val="1"/>
  <p:tag name="KSO_WM_SLIDE_INDEX" val="2"/>
  <p:tag name="KSO_WM_SLIDE_ID" val="custom20185031_2"/>
  <p:tag name="KSO_WM_TAG_VERSION" val="1.0"/>
  <p:tag name="KSO_WM_TEMPLATE_INDEX" val="20185031"/>
  <p:tag name="KSO_WM_TEMPLATE_CATEGORY" val="custom"/>
  <p:tag name="KSO_WM_SLIDE_SUBTYPE" val="pureTxt"/>
</p:tagLst>
</file>

<file path=ppt/tags/tag144.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63"/>
  <p:tag name="KSO_WM_UNIT_LAYERLEVEL" val="1"/>
  <p:tag name="KSO_WM_UNIT_INDEX" val="1"/>
  <p:tag name="KSO_WM_UNIT_ID" val="custom20185031_2*a*1"/>
  <p:tag name="KSO_WM_UNIT_TYPE" val="a"/>
</p:tagLst>
</file>

<file path=ppt/tags/tag145.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465"/>
  <p:tag name="KSO_WM_UNIT_PRESET_TEXT_INDEX" val="5"/>
  <p:tag name="KSO_WM_UNIT_CLEAR" val="0"/>
  <p:tag name="KSO_WM_UNIT_COMPATIBLE" val="0"/>
  <p:tag name="KSO_WM_UNIT_HIGHLIGHT" val="0"/>
  <p:tag name="KSO_WM_UNIT_VALUE" val="600"/>
  <p:tag name="KSO_WM_UNIT_LAYERLEVEL" val="1"/>
  <p:tag name="KSO_WM_UNIT_INDEX" val="1"/>
  <p:tag name="KSO_WM_UNIT_ID" val="custom20185031_2*f*1"/>
  <p:tag name="KSO_WM_UNIT_TYPE" val="f"/>
</p:tagLst>
</file>

<file path=ppt/tags/tag146.xml><?xml version="1.0" encoding="utf-8"?>
<p:tagLst xmlns:p="http://schemas.openxmlformats.org/presentationml/2006/main">
  <p:tag name="KSO_WM_SLIDE_SIZE" val="621*343"/>
  <p:tag name="KSO_WM_SLIDE_POSITION" val="50*144"/>
  <p:tag name="KSO_WM_SLIDE_LAYOUT_CNT" val="1_1"/>
  <p:tag name="KSO_WM_SLIDE_LAYOUT" val="a_f"/>
  <p:tag name="KSO_WM_BEAUTIFY_FLAG" val="#wm#"/>
  <p:tag name="KSO_WM_SLIDE_TYPE" val="text"/>
  <p:tag name="KSO_WM_SLIDE_ITEM_CNT" val="1"/>
  <p:tag name="KSO_WM_SLIDE_INDEX" val="2"/>
  <p:tag name="KSO_WM_SLIDE_ID" val="custom20185031_2"/>
  <p:tag name="KSO_WM_TAG_VERSION" val="1.0"/>
  <p:tag name="KSO_WM_TEMPLATE_INDEX" val="20185031"/>
  <p:tag name="KSO_WM_TEMPLATE_CATEGORY" val="custom"/>
  <p:tag name="KSO_WM_SLIDE_SUBTYPE" val="pureTxt"/>
</p:tagLst>
</file>

<file path=ppt/tags/tag147.xml><?xml version="1.0" encoding="utf-8"?>
<p:tagLst xmlns:p="http://schemas.openxmlformats.org/presentationml/2006/main">
  <p:tag name="KSO_WM_TEMPLATE_CATEGORY" val="custom"/>
  <p:tag name="KSO_WM_TEMPLATE_INDEX" val="20185031"/>
  <p:tag name="KSO_WM_UNIT_CLEAR" val="1"/>
  <p:tag name="KSO_WM_UNIT_TYPE" val="l_h_i"/>
  <p:tag name="KSO_WM_UNIT_INDEX" val="1_1_1"/>
  <p:tag name="KSO_WM_UNIT_ID" val="custom20185031_14*l_h_i*1_1_1"/>
  <p:tag name="KSO_WM_UNIT_LAYERLEVEL" val="1_1_1"/>
  <p:tag name="KSO_WM_BEAUTIFY_FLAG" val="#wm#"/>
  <p:tag name="KSO_WM_TAG_VERSION" val="1.0"/>
  <p:tag name="KSO_WM_DIAGRAM_GROUP_CODE" val="l1-2"/>
  <p:tag name="KSO_WM_UNIT_LINE_FORE_SCHEMECOLOR_INDEX" val="6"/>
  <p:tag name="KSO_WM_UNIT_LINE_FILL_TYPE" val="2"/>
  <p:tag name="KSO_WM_UNIT_USESOURCEFORMAT_APPLY" val="1"/>
</p:tagLst>
</file>

<file path=ppt/tags/tag148.xml><?xml version="1.0" encoding="utf-8"?>
<p:tagLst xmlns:p="http://schemas.openxmlformats.org/presentationml/2006/main">
  <p:tag name="KSO_WM_TEMPLATE_CATEGORY" val="custom"/>
  <p:tag name="KSO_WM_TEMPLATE_INDEX" val="20185031"/>
  <p:tag name="KSO_WM_UNIT_CLEAR" val="1"/>
  <p:tag name="KSO_WM_UNIT_TYPE" val="l_h_i"/>
  <p:tag name="KSO_WM_UNIT_INDEX" val="1_1_2"/>
  <p:tag name="KSO_WM_UNIT_ID" val="custom20185031_14*l_h_i*1_1_2"/>
  <p:tag name="KSO_WM_UNIT_LAYERLEVEL" val="1_1_1"/>
  <p:tag name="KSO_WM_BEAUTIFY_FLAG" val="#wm#"/>
  <p:tag name="KSO_WM_TAG_VERSION" val="1.0"/>
  <p:tag name="KSO_WM_DIAGRAM_GROUP_CODE" val="l1-2"/>
  <p:tag name="KSO_WM_UNIT_LINE_FORE_SCHEMECOLOR_INDEX" val="6"/>
  <p:tag name="KSO_WM_UNIT_LINE_FILL_TYPE" val="2"/>
  <p:tag name="KSO_WM_UNIT_USESOURCEFORMAT_APPLY" val="1"/>
</p:tagLst>
</file>

<file path=ppt/tags/tag149.xml><?xml version="1.0" encoding="utf-8"?>
<p:tagLst xmlns:p="http://schemas.openxmlformats.org/presentationml/2006/main">
  <p:tag name="KSO_WM_TEMPLATE_CATEGORY" val="custom"/>
  <p:tag name="KSO_WM_TEMPLATE_INDEX" val="20185031"/>
  <p:tag name="KSO_WM_TAG_VERSION" val="1.0"/>
  <p:tag name="KSO_WM_BEAUTIFY_FLAG" val="#wm#"/>
  <p:tag name="KSO_WM_UNIT_TYPE" val="l_h_f"/>
  <p:tag name="KSO_WM_UNIT_INDEX" val="1_1_1"/>
  <p:tag name="KSO_WM_UNIT_ID" val="custom20185031_14*l_h_f*1_1_1"/>
  <p:tag name="KSO_WM_UNIT_CLEAR" val="1"/>
  <p:tag name="KSO_WM_UNIT_LAYERLEVEL" val="1_1_1"/>
  <p:tag name="KSO_WM_UNIT_VALUE" val="27"/>
  <p:tag name="KSO_WM_UNIT_HIGHLIGHT" val="0"/>
  <p:tag name="KSO_WM_UNIT_COMPATIBLE" val="0"/>
  <p:tag name="KSO_WM_UNIT_PRESET_TEXT_INDEX" val="4"/>
  <p:tag name="KSO_WM_UNIT_PRESET_TEXT_LEN" val="26"/>
  <p:tag name="KSO_WM_DIAGRAM_GROUP_CODE" val="l1-2"/>
  <p:tag name="KSO_WM_UNIT_FILL_FORE_SCHEMECOLOR_INDEX" val="5"/>
  <p:tag name="KSO_WM_UNIT_FILL_TYPE" val="1"/>
  <p:tag name="KSO_WM_UNIT_TEXT_FILL_FORE_SCHEMECOLOR_INDEX" val="14"/>
  <p:tag name="KSO_WM_UNIT_TEXT_FILL_TYPE" val="1"/>
  <p:tag name="KSO_WM_UNIT_USESOURCEFORMAT_APPLY" val="1"/>
</p:tagLst>
</file>

<file path=ppt/tags/tag15.xml><?xml version="1.0" encoding="utf-8"?>
<p:tagLst xmlns:p="http://schemas.openxmlformats.org/presentationml/2006/main">
  <p:tag name="KSO_WM_TEMPLATE_CATEGORY" val="custom"/>
  <p:tag name="KSO_WM_TEMPLATE_INDEX" val="20185031"/>
  <p:tag name="KSO_WM_UNIT_CLEAR" val="1"/>
  <p:tag name="KSO_WM_UNIT_TYPE" val="l_h_i"/>
  <p:tag name="KSO_WM_UNIT_INDEX" val="1_1_1"/>
  <p:tag name="KSO_WM_UNIT_ID" val="custom20185031_15*l_h_i*1_1_1"/>
  <p:tag name="KSO_WM_UNIT_LAYERLEVEL" val="1_1_1"/>
  <p:tag name="KSO_WM_BEAUTIFY_FLAG" val="#wm#"/>
  <p:tag name="KSO_WM_TAG_VERSION" val="1.0"/>
  <p:tag name="KSO_WM_DIAGRAM_GROUP_CODE" val="l1-2"/>
  <p:tag name="KSO_WM_UNIT_LINE_FORE_SCHEMECOLOR_INDEX" val="6"/>
  <p:tag name="KSO_WM_UNIT_LINE_FILL_TYPE" val="2"/>
  <p:tag name="KSO_WM_UNIT_USESOURCEFORMAT_APPLY" val="1"/>
</p:tagLst>
</file>

<file path=ppt/tags/tag150.xml><?xml version="1.0" encoding="utf-8"?>
<p:tagLst xmlns:p="http://schemas.openxmlformats.org/presentationml/2006/main">
  <p:tag name="KSO_WM_TEMPLATE_CATEGORY" val="custom"/>
  <p:tag name="KSO_WM_TEMPLATE_INDEX" val="20185031"/>
  <p:tag name="KSO_WM_UNIT_CLEAR" val="1"/>
  <p:tag name="KSO_WM_UNIT_TYPE" val="l_h_i"/>
  <p:tag name="KSO_WM_UNIT_INDEX" val="1_2_1"/>
  <p:tag name="KSO_WM_UNIT_ID" val="custom20185031_14*l_h_i*1_2_1"/>
  <p:tag name="KSO_WM_UNIT_LAYERLEVEL" val="1_1_1"/>
  <p:tag name="KSO_WM_BEAUTIFY_FLAG" val="#wm#"/>
  <p:tag name="KSO_WM_TAG_VERSION" val="1.0"/>
  <p:tag name="KSO_WM_DIAGRAM_GROUP_CODE" val="l1-2"/>
  <p:tag name="KSO_WM_UNIT_LINE_FORE_SCHEMECOLOR_INDEX" val="6"/>
  <p:tag name="KSO_WM_UNIT_LINE_FILL_TYPE" val="2"/>
  <p:tag name="KSO_WM_UNIT_USESOURCEFORMAT_APPLY" val="1"/>
</p:tagLst>
</file>

<file path=ppt/tags/tag151.xml><?xml version="1.0" encoding="utf-8"?>
<p:tagLst xmlns:p="http://schemas.openxmlformats.org/presentationml/2006/main">
  <p:tag name="KSO_WM_TEMPLATE_CATEGORY" val="custom"/>
  <p:tag name="KSO_WM_TEMPLATE_INDEX" val="20185031"/>
  <p:tag name="KSO_WM_UNIT_CLEAR" val="1"/>
  <p:tag name="KSO_WM_UNIT_TYPE" val="l_h_i"/>
  <p:tag name="KSO_WM_UNIT_INDEX" val="1_2_2"/>
  <p:tag name="KSO_WM_UNIT_ID" val="custom20185031_14*l_h_i*1_2_2"/>
  <p:tag name="KSO_WM_UNIT_LAYERLEVEL" val="1_1_1"/>
  <p:tag name="KSO_WM_BEAUTIFY_FLAG" val="#wm#"/>
  <p:tag name="KSO_WM_TAG_VERSION" val="1.0"/>
  <p:tag name="KSO_WM_DIAGRAM_GROUP_CODE" val="l1-2"/>
  <p:tag name="KSO_WM_UNIT_LINE_FORE_SCHEMECOLOR_INDEX" val="6"/>
  <p:tag name="KSO_WM_UNIT_LINE_FILL_TYPE" val="2"/>
  <p:tag name="KSO_WM_UNIT_USESOURCEFORMAT_APPLY" val="1"/>
</p:tagLst>
</file>

<file path=ppt/tags/tag152.xml><?xml version="1.0" encoding="utf-8"?>
<p:tagLst xmlns:p="http://schemas.openxmlformats.org/presentationml/2006/main">
  <p:tag name="KSO_WM_TEMPLATE_CATEGORY" val="custom"/>
  <p:tag name="KSO_WM_TEMPLATE_INDEX" val="20185031"/>
  <p:tag name="KSO_WM_TAG_VERSION" val="1.0"/>
  <p:tag name="KSO_WM_BEAUTIFY_FLAG" val="#wm#"/>
  <p:tag name="KSO_WM_UNIT_TYPE" val="l_h_f"/>
  <p:tag name="KSO_WM_UNIT_INDEX" val="1_2_1"/>
  <p:tag name="KSO_WM_UNIT_ID" val="custom20185031_14*l_h_f*1_2_1"/>
  <p:tag name="KSO_WM_UNIT_CLEAR" val="1"/>
  <p:tag name="KSO_WM_UNIT_LAYERLEVEL" val="1_1_1"/>
  <p:tag name="KSO_WM_UNIT_VALUE" val="27"/>
  <p:tag name="KSO_WM_UNIT_HIGHLIGHT" val="0"/>
  <p:tag name="KSO_WM_UNIT_COMPATIBLE" val="0"/>
  <p:tag name="KSO_WM_UNIT_PRESET_TEXT_INDEX" val="4"/>
  <p:tag name="KSO_WM_UNIT_PRESET_TEXT_LEN" val="26"/>
  <p:tag name="KSO_WM_DIAGRAM_GROUP_CODE" val="l1-2"/>
  <p:tag name="KSO_WM_UNIT_FILL_FORE_SCHEMECOLOR_INDEX" val="5"/>
  <p:tag name="KSO_WM_UNIT_FILL_TYPE" val="1"/>
  <p:tag name="KSO_WM_UNIT_TEXT_FILL_FORE_SCHEMECOLOR_INDEX" val="14"/>
  <p:tag name="KSO_WM_UNIT_TEXT_FILL_TYPE" val="1"/>
  <p:tag name="KSO_WM_UNIT_USESOURCEFORMAT_APPLY" val="1"/>
</p:tagLst>
</file>

<file path=ppt/tags/tag153.xml><?xml version="1.0" encoding="utf-8"?>
<p:tagLst xmlns:p="http://schemas.openxmlformats.org/presentationml/2006/main">
  <p:tag name="KSO_WM_TEMPLATE_CATEGORY" val="custom"/>
  <p:tag name="KSO_WM_TEMPLATE_INDEX" val="20185031"/>
  <p:tag name="KSO_WM_UNIT_TYPE" val="a"/>
  <p:tag name="KSO_WM_UNIT_INDEX" val="1"/>
  <p:tag name="KSO_WM_UNIT_ID" val="custom20185031_14*a*1"/>
  <p:tag name="KSO_WM_UNIT_LAYERLEVEL" val="1"/>
  <p:tag name="KSO_WM_UNIT_VALUE" val="63"/>
  <p:tag name="KSO_WM_UNIT_ISCONTENTSTITLE" val="0"/>
  <p:tag name="KSO_WM_UNIT_HIGHLIGHT" val="0"/>
  <p:tag name="KSO_WM_UNIT_COMPATIBLE" val="0"/>
  <p:tag name="KSO_WM_UNIT_CLEAR" val="0"/>
  <p:tag name="KSO_WM_BEAUTIFY_FLAG" val="#wm#"/>
  <p:tag name="KSO_WM_TAG_VERSION" val="1.0"/>
  <p:tag name="KSO_WM_UNIT_PRESET_TEXT" val="LOREM IPSUM DOLOR"/>
</p:tagLst>
</file>

<file path=ppt/tags/tag154.xml><?xml version="1.0" encoding="utf-8"?>
<p:tagLst xmlns:p="http://schemas.openxmlformats.org/presentationml/2006/main">
  <p:tag name="KSO_WM_SLIDE_ID" val="custom20185031_14"/>
  <p:tag name="KSO_WM_SLIDE_INDEX" val="14"/>
  <p:tag name="KSO_WM_SLIDE_ITEM_CNT" val="2"/>
  <p:tag name="KSO_WM_SLIDE_LAYOUT" val="l_a"/>
  <p:tag name="KSO_WM_SLIDE_LAYOUT_CNT" val="1_1"/>
  <p:tag name="KSO_WM_SLIDE_TYPE" val="text"/>
  <p:tag name="KSO_WM_BEAUTIFY_FLAG" val="#wm#"/>
  <p:tag name="KSO_WM_SLIDE_POSITION" val="98*235"/>
  <p:tag name="KSO_WM_SLIDE_SIZE" val="522*123"/>
  <p:tag name="KSO_WM_TEMPLATE_CATEGORY" val="custom"/>
  <p:tag name="KSO_WM_TEMPLATE_INDEX" val="20185031"/>
  <p:tag name="KSO_WM_TAG_VERSION" val="1.0"/>
  <p:tag name="KSO_WM_DIAGRAM_GROUP_CODE" val="l1-2"/>
  <p:tag name="KSO_WM_SLIDE_SUBTYPE" val="diag"/>
</p:tagLst>
</file>

<file path=ppt/tags/tag155.xml><?xml version="1.0" encoding="utf-8"?>
<p:tagLst xmlns:p="http://schemas.openxmlformats.org/presentationml/2006/main">
  <p:tag name="KSO_WM_TEMPLATE_CATEGORY" val="custom"/>
  <p:tag name="KSO_WM_TEMPLATE_INDEX" val="20185031"/>
  <p:tag name="KSO_WM_TAG_VERSION" val="1.0"/>
  <p:tag name="KSO_WM_BEAUTIFY_FLAG" val="#wm#"/>
  <p:tag name="KSO_WM_UNIT_TYPE" val="a"/>
  <p:tag name="KSO_WM_UNIT_INDEX" val="1"/>
  <p:tag name="KSO_WM_UNIT_ID" val="custom20185031_7*a*1"/>
  <p:tag name="KSO_WM_UNIT_CLEAR" val="1"/>
  <p:tag name="KSO_WM_UNIT_LAYERLEVEL" val="1"/>
  <p:tag name="KSO_WM_UNIT_ISCONTENTSTITLE" val="1"/>
  <p:tag name="KSO_WM_UNIT_VALUE" val="8"/>
  <p:tag name="KSO_WM_UNIT_HIGHLIGHT" val="0"/>
  <p:tag name="KSO_WM_UNIT_COMPATIBLE" val="0"/>
  <p:tag name="KSO_WM_UNIT_PRESET_TEXT" val="CONTENT"/>
</p:tagLst>
</file>

<file path=ppt/tags/tag156.xml><?xml version="1.0" encoding="utf-8"?>
<p:tagLst xmlns:p="http://schemas.openxmlformats.org/presentationml/2006/main">
  <p:tag name="KSO_WM_SLIDE_ID" val="custom20185031_7"/>
  <p:tag name="KSO_WM_SLIDE_INDEX" val="7"/>
  <p:tag name="KSO_WM_SLIDE_ITEM_CNT" val="2"/>
  <p:tag name="KSO_WM_SLIDE_LAYOUT" val="a_l"/>
  <p:tag name="KSO_WM_SLIDE_LAYOUT_CNT" val="1_1"/>
  <p:tag name="KSO_WM_SLIDE_TYPE" val="contents"/>
  <p:tag name="KSO_WM_BEAUTIFY_FLAG" val="#wm#"/>
  <p:tag name="KSO_WM_TEMPLATE_CATEGORY" val="custom"/>
  <p:tag name="KSO_WM_TEMPLATE_INDEX" val="20185031"/>
  <p:tag name="KSO_WM_DIAGRAM_GROUP_CODE" val="l1-1"/>
  <p:tag name="KSO_WM_TAG_VERSION" val="1.0"/>
  <p:tag name="KSO_WM_SLIDE_SUBTYPE" val="diag"/>
</p:tagLst>
</file>

<file path=ppt/tags/tag157.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63"/>
  <p:tag name="KSO_WM_UNIT_LAYERLEVEL" val="1"/>
  <p:tag name="KSO_WM_UNIT_INDEX" val="1"/>
  <p:tag name="KSO_WM_UNIT_ID" val="custom20185031_2*a*1"/>
  <p:tag name="KSO_WM_UNIT_TYPE" val="a"/>
</p:tagLst>
</file>

<file path=ppt/tags/tag158.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465"/>
  <p:tag name="KSO_WM_UNIT_PRESET_TEXT_INDEX" val="5"/>
  <p:tag name="KSO_WM_UNIT_CLEAR" val="0"/>
  <p:tag name="KSO_WM_UNIT_COMPATIBLE" val="0"/>
  <p:tag name="KSO_WM_UNIT_HIGHLIGHT" val="0"/>
  <p:tag name="KSO_WM_UNIT_VALUE" val="600"/>
  <p:tag name="KSO_WM_UNIT_LAYERLEVEL" val="1"/>
  <p:tag name="KSO_WM_UNIT_INDEX" val="1"/>
  <p:tag name="KSO_WM_UNIT_ID" val="custom20185031_2*f*1"/>
  <p:tag name="KSO_WM_UNIT_TYPE" val="f"/>
</p:tagLst>
</file>

<file path=ppt/tags/tag159.xml><?xml version="1.0" encoding="utf-8"?>
<p:tagLst xmlns:p="http://schemas.openxmlformats.org/presentationml/2006/main">
  <p:tag name="KSO_WM_SLIDE_SIZE" val="621*343"/>
  <p:tag name="KSO_WM_SLIDE_POSITION" val="50*144"/>
  <p:tag name="KSO_WM_SLIDE_LAYOUT_CNT" val="1_1"/>
  <p:tag name="KSO_WM_SLIDE_LAYOUT" val="a_f"/>
  <p:tag name="KSO_WM_BEAUTIFY_FLAG" val="#wm#"/>
  <p:tag name="KSO_WM_SLIDE_TYPE" val="text"/>
  <p:tag name="KSO_WM_SLIDE_ITEM_CNT" val="1"/>
  <p:tag name="KSO_WM_SLIDE_INDEX" val="2"/>
  <p:tag name="KSO_WM_SLIDE_ID" val="custom20185031_2"/>
  <p:tag name="KSO_WM_TAG_VERSION" val="1.0"/>
  <p:tag name="KSO_WM_TEMPLATE_INDEX" val="20185031"/>
  <p:tag name="KSO_WM_TEMPLATE_CATEGORY" val="custom"/>
  <p:tag name="KSO_WM_SLIDE_SUBTYPE" val="pureTxt"/>
</p:tagLst>
</file>

<file path=ppt/tags/tag16.xml><?xml version="1.0" encoding="utf-8"?>
<p:tagLst xmlns:p="http://schemas.openxmlformats.org/presentationml/2006/main">
  <p:tag name="KSO_WM_TEMPLATE_CATEGORY" val="custom"/>
  <p:tag name="KSO_WM_TEMPLATE_INDEX" val="20185031"/>
  <p:tag name="KSO_WM_UNIT_CLEAR" val="1"/>
  <p:tag name="KSO_WM_UNIT_TYPE" val="l_h_i"/>
  <p:tag name="KSO_WM_UNIT_INDEX" val="1_1_2"/>
  <p:tag name="KSO_WM_UNIT_ID" val="custom20185031_15*l_h_i*1_1_2"/>
  <p:tag name="KSO_WM_UNIT_LAYERLEVEL" val="1_1_1"/>
  <p:tag name="KSO_WM_BEAUTIFY_FLAG" val="#wm#"/>
  <p:tag name="KSO_WM_TAG_VERSION" val="1.0"/>
  <p:tag name="KSO_WM_DIAGRAM_GROUP_CODE" val="l1-2"/>
  <p:tag name="KSO_WM_UNIT_LINE_FORE_SCHEMECOLOR_INDEX" val="6"/>
  <p:tag name="KSO_WM_UNIT_LINE_FILL_TYPE" val="2"/>
  <p:tag name="KSO_WM_UNIT_USESOURCEFORMAT_APPLY" val="1"/>
</p:tagLst>
</file>

<file path=ppt/tags/tag160.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63"/>
  <p:tag name="KSO_WM_UNIT_LAYERLEVEL" val="1"/>
  <p:tag name="KSO_WM_UNIT_INDEX" val="1"/>
  <p:tag name="KSO_WM_UNIT_ID" val="custom20185031_2*a*1"/>
  <p:tag name="KSO_WM_UNIT_TYPE" val="a"/>
</p:tagLst>
</file>

<file path=ppt/tags/tag161.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465"/>
  <p:tag name="KSO_WM_UNIT_PRESET_TEXT_INDEX" val="5"/>
  <p:tag name="KSO_WM_UNIT_CLEAR" val="0"/>
  <p:tag name="KSO_WM_UNIT_COMPATIBLE" val="0"/>
  <p:tag name="KSO_WM_UNIT_HIGHLIGHT" val="0"/>
  <p:tag name="KSO_WM_UNIT_VALUE" val="600"/>
  <p:tag name="KSO_WM_UNIT_LAYERLEVEL" val="1"/>
  <p:tag name="KSO_WM_UNIT_INDEX" val="1"/>
  <p:tag name="KSO_WM_UNIT_ID" val="custom20185031_2*f*1"/>
  <p:tag name="KSO_WM_UNIT_TYPE" val="f"/>
</p:tagLst>
</file>

<file path=ppt/tags/tag162.xml><?xml version="1.0" encoding="utf-8"?>
<p:tagLst xmlns:p="http://schemas.openxmlformats.org/presentationml/2006/main">
  <p:tag name="KSO_WM_SLIDE_SIZE" val="621*343"/>
  <p:tag name="KSO_WM_SLIDE_POSITION" val="50*144"/>
  <p:tag name="KSO_WM_SLIDE_LAYOUT_CNT" val="1_1"/>
  <p:tag name="KSO_WM_SLIDE_LAYOUT" val="a_f"/>
  <p:tag name="KSO_WM_BEAUTIFY_FLAG" val="#wm#"/>
  <p:tag name="KSO_WM_SLIDE_TYPE" val="text"/>
  <p:tag name="KSO_WM_SLIDE_ITEM_CNT" val="1"/>
  <p:tag name="KSO_WM_SLIDE_INDEX" val="2"/>
  <p:tag name="KSO_WM_SLIDE_ID" val="custom20185031_2"/>
  <p:tag name="KSO_WM_TAG_VERSION" val="1.0"/>
  <p:tag name="KSO_WM_TEMPLATE_INDEX" val="20185031"/>
  <p:tag name="KSO_WM_TEMPLATE_CATEGORY" val="custom"/>
  <p:tag name="KSO_WM_SLIDE_SUBTYPE" val="pureTxt"/>
</p:tagLst>
</file>

<file path=ppt/tags/tag163.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63"/>
  <p:tag name="KSO_WM_UNIT_LAYERLEVEL" val="1"/>
  <p:tag name="KSO_WM_UNIT_INDEX" val="1"/>
  <p:tag name="KSO_WM_UNIT_ID" val="custom20185031_2*a*1"/>
  <p:tag name="KSO_WM_UNIT_TYPE" val="a"/>
</p:tagLst>
</file>

<file path=ppt/tags/tag164.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465"/>
  <p:tag name="KSO_WM_UNIT_PRESET_TEXT_INDEX" val="5"/>
  <p:tag name="KSO_WM_UNIT_CLEAR" val="0"/>
  <p:tag name="KSO_WM_UNIT_COMPATIBLE" val="0"/>
  <p:tag name="KSO_WM_UNIT_HIGHLIGHT" val="0"/>
  <p:tag name="KSO_WM_UNIT_VALUE" val="600"/>
  <p:tag name="KSO_WM_UNIT_LAYERLEVEL" val="1"/>
  <p:tag name="KSO_WM_UNIT_INDEX" val="1"/>
  <p:tag name="KSO_WM_UNIT_ID" val="custom20185031_2*f*1"/>
  <p:tag name="KSO_WM_UNIT_TYPE" val="f"/>
</p:tagLst>
</file>

<file path=ppt/tags/tag165.xml><?xml version="1.0" encoding="utf-8"?>
<p:tagLst xmlns:p="http://schemas.openxmlformats.org/presentationml/2006/main">
  <p:tag name="KSO_WM_SLIDE_SIZE" val="621*343"/>
  <p:tag name="KSO_WM_SLIDE_POSITION" val="50*144"/>
  <p:tag name="KSO_WM_SLIDE_LAYOUT_CNT" val="1_1"/>
  <p:tag name="KSO_WM_SLIDE_LAYOUT" val="a_f"/>
  <p:tag name="KSO_WM_BEAUTIFY_FLAG" val="#wm#"/>
  <p:tag name="KSO_WM_SLIDE_TYPE" val="text"/>
  <p:tag name="KSO_WM_SLIDE_ITEM_CNT" val="1"/>
  <p:tag name="KSO_WM_SLIDE_INDEX" val="2"/>
  <p:tag name="KSO_WM_SLIDE_ID" val="custom20185031_2"/>
  <p:tag name="KSO_WM_TAG_VERSION" val="1.0"/>
  <p:tag name="KSO_WM_TEMPLATE_INDEX" val="20185031"/>
  <p:tag name="KSO_WM_TEMPLATE_CATEGORY" val="custom"/>
  <p:tag name="KSO_WM_SLIDE_SUBTYPE" val="pureTxt"/>
</p:tagLst>
</file>

<file path=ppt/tags/tag166.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63"/>
  <p:tag name="KSO_WM_UNIT_LAYERLEVEL" val="1"/>
  <p:tag name="KSO_WM_UNIT_INDEX" val="1"/>
  <p:tag name="KSO_WM_UNIT_ID" val="custom20185031_2*a*1"/>
  <p:tag name="KSO_WM_UNIT_TYPE" val="a"/>
</p:tagLst>
</file>

<file path=ppt/tags/tag167.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465"/>
  <p:tag name="KSO_WM_UNIT_PRESET_TEXT_INDEX" val="5"/>
  <p:tag name="KSO_WM_UNIT_CLEAR" val="0"/>
  <p:tag name="KSO_WM_UNIT_COMPATIBLE" val="0"/>
  <p:tag name="KSO_WM_UNIT_HIGHLIGHT" val="0"/>
  <p:tag name="KSO_WM_UNIT_VALUE" val="600"/>
  <p:tag name="KSO_WM_UNIT_LAYERLEVEL" val="1"/>
  <p:tag name="KSO_WM_UNIT_INDEX" val="1"/>
  <p:tag name="KSO_WM_UNIT_ID" val="custom20185031_2*f*1"/>
  <p:tag name="KSO_WM_UNIT_TYPE" val="f"/>
</p:tagLst>
</file>

<file path=ppt/tags/tag168.xml><?xml version="1.0" encoding="utf-8"?>
<p:tagLst xmlns:p="http://schemas.openxmlformats.org/presentationml/2006/main">
  <p:tag name="KSO_WM_SLIDE_SIZE" val="621*343"/>
  <p:tag name="KSO_WM_SLIDE_POSITION" val="50*144"/>
  <p:tag name="KSO_WM_SLIDE_LAYOUT_CNT" val="1_1"/>
  <p:tag name="KSO_WM_SLIDE_LAYOUT" val="a_f"/>
  <p:tag name="KSO_WM_BEAUTIFY_FLAG" val="#wm#"/>
  <p:tag name="KSO_WM_SLIDE_TYPE" val="text"/>
  <p:tag name="KSO_WM_SLIDE_ITEM_CNT" val="1"/>
  <p:tag name="KSO_WM_SLIDE_INDEX" val="2"/>
  <p:tag name="KSO_WM_SLIDE_ID" val="custom20185031_2"/>
  <p:tag name="KSO_WM_TAG_VERSION" val="1.0"/>
  <p:tag name="KSO_WM_TEMPLATE_INDEX" val="20185031"/>
  <p:tag name="KSO_WM_TEMPLATE_CATEGORY" val="custom"/>
  <p:tag name="KSO_WM_SLIDE_SUBTYPE" val="pureTxt"/>
</p:tagLst>
</file>

<file path=ppt/tags/tag169.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63"/>
  <p:tag name="KSO_WM_UNIT_LAYERLEVEL" val="1"/>
  <p:tag name="KSO_WM_UNIT_INDEX" val="1"/>
  <p:tag name="KSO_WM_UNIT_ID" val="custom20185031_2*a*1"/>
  <p:tag name="KSO_WM_UNIT_TYPE" val="a"/>
</p:tagLst>
</file>

<file path=ppt/tags/tag17.xml><?xml version="1.0" encoding="utf-8"?>
<p:tagLst xmlns:p="http://schemas.openxmlformats.org/presentationml/2006/main">
  <p:tag name="KSO_WM_TEMPLATE_CATEGORY" val="custom"/>
  <p:tag name="KSO_WM_TEMPLATE_INDEX" val="20185031"/>
  <p:tag name="KSO_WM_TAG_VERSION" val="1.0"/>
  <p:tag name="KSO_WM_BEAUTIFY_FLAG" val="#wm#"/>
  <p:tag name="KSO_WM_UNIT_TYPE" val="l_h_f"/>
  <p:tag name="KSO_WM_UNIT_INDEX" val="1_1_1"/>
  <p:tag name="KSO_WM_UNIT_ID" val="custom20185031_15*l_h_f*1_1_1"/>
  <p:tag name="KSO_WM_UNIT_CLEAR" val="1"/>
  <p:tag name="KSO_WM_UNIT_LAYERLEVEL" val="1_1_1"/>
  <p:tag name="KSO_WM_UNIT_VALUE" val="16"/>
  <p:tag name="KSO_WM_UNIT_HIGHLIGHT" val="0"/>
  <p:tag name="KSO_WM_UNIT_COMPATIBLE" val="0"/>
  <p:tag name="KSO_WM_UNIT_PRESET_TEXT_INDEX" val="4"/>
  <p:tag name="KSO_WM_UNIT_PRESET_TEXT_LEN" val="26"/>
  <p:tag name="KSO_WM_DIAGRAM_GROUP_CODE" val="l1-2"/>
  <p:tag name="KSO_WM_UNIT_FILL_FORE_SCHEMECOLOR_INDEX" val="5"/>
  <p:tag name="KSO_WM_UNIT_FILL_TYPE" val="1"/>
  <p:tag name="KSO_WM_UNIT_TEXT_FILL_FORE_SCHEMECOLOR_INDEX" val="14"/>
  <p:tag name="KSO_WM_UNIT_TEXT_FILL_TYPE" val="1"/>
  <p:tag name="KSO_WM_UNIT_USESOURCEFORMAT_APPLY" val="1"/>
</p:tagLst>
</file>

<file path=ppt/tags/tag170.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465"/>
  <p:tag name="KSO_WM_UNIT_PRESET_TEXT_INDEX" val="5"/>
  <p:tag name="KSO_WM_UNIT_CLEAR" val="0"/>
  <p:tag name="KSO_WM_UNIT_COMPATIBLE" val="0"/>
  <p:tag name="KSO_WM_UNIT_HIGHLIGHT" val="0"/>
  <p:tag name="KSO_WM_UNIT_VALUE" val="600"/>
  <p:tag name="KSO_WM_UNIT_LAYERLEVEL" val="1"/>
  <p:tag name="KSO_WM_UNIT_INDEX" val="1"/>
  <p:tag name="KSO_WM_UNIT_ID" val="custom20185031_2*f*1"/>
  <p:tag name="KSO_WM_UNIT_TYPE" val="f"/>
</p:tagLst>
</file>

<file path=ppt/tags/tag171.xml><?xml version="1.0" encoding="utf-8"?>
<p:tagLst xmlns:p="http://schemas.openxmlformats.org/presentationml/2006/main">
  <p:tag name="KSO_WM_SLIDE_SIZE" val="621*343"/>
  <p:tag name="KSO_WM_SLIDE_POSITION" val="50*144"/>
  <p:tag name="KSO_WM_SLIDE_LAYOUT_CNT" val="1_1"/>
  <p:tag name="KSO_WM_SLIDE_LAYOUT" val="a_f"/>
  <p:tag name="KSO_WM_BEAUTIFY_FLAG" val="#wm#"/>
  <p:tag name="KSO_WM_SLIDE_TYPE" val="text"/>
  <p:tag name="KSO_WM_SLIDE_ITEM_CNT" val="1"/>
  <p:tag name="KSO_WM_SLIDE_INDEX" val="2"/>
  <p:tag name="KSO_WM_SLIDE_ID" val="custom20185031_2"/>
  <p:tag name="KSO_WM_TAG_VERSION" val="1.0"/>
  <p:tag name="KSO_WM_TEMPLATE_INDEX" val="20185031"/>
  <p:tag name="KSO_WM_TEMPLATE_CATEGORY" val="custom"/>
  <p:tag name="KSO_WM_SLIDE_SUBTYPE" val="pureTxt"/>
</p:tagLst>
</file>

<file path=ppt/tags/tag172.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63"/>
  <p:tag name="KSO_WM_UNIT_LAYERLEVEL" val="1"/>
  <p:tag name="KSO_WM_UNIT_INDEX" val="1"/>
  <p:tag name="KSO_WM_UNIT_ID" val="custom20185031_2*a*1"/>
  <p:tag name="KSO_WM_UNIT_TYPE" val="a"/>
</p:tagLst>
</file>

<file path=ppt/tags/tag173.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465"/>
  <p:tag name="KSO_WM_UNIT_PRESET_TEXT_INDEX" val="5"/>
  <p:tag name="KSO_WM_UNIT_CLEAR" val="0"/>
  <p:tag name="KSO_WM_UNIT_COMPATIBLE" val="0"/>
  <p:tag name="KSO_WM_UNIT_HIGHLIGHT" val="0"/>
  <p:tag name="KSO_WM_UNIT_VALUE" val="600"/>
  <p:tag name="KSO_WM_UNIT_LAYERLEVEL" val="1"/>
  <p:tag name="KSO_WM_UNIT_INDEX" val="1"/>
  <p:tag name="KSO_WM_UNIT_ID" val="custom20185031_2*f*1"/>
  <p:tag name="KSO_WM_UNIT_TYPE" val="f"/>
</p:tagLst>
</file>

<file path=ppt/tags/tag174.xml><?xml version="1.0" encoding="utf-8"?>
<p:tagLst xmlns:p="http://schemas.openxmlformats.org/presentationml/2006/main">
  <p:tag name="KSO_WM_SLIDE_SIZE" val="621*343"/>
  <p:tag name="KSO_WM_SLIDE_POSITION" val="50*144"/>
  <p:tag name="KSO_WM_SLIDE_LAYOUT_CNT" val="1_1"/>
  <p:tag name="KSO_WM_SLIDE_LAYOUT" val="a_f"/>
  <p:tag name="KSO_WM_BEAUTIFY_FLAG" val="#wm#"/>
  <p:tag name="KSO_WM_SLIDE_TYPE" val="text"/>
  <p:tag name="KSO_WM_SLIDE_ITEM_CNT" val="1"/>
  <p:tag name="KSO_WM_SLIDE_INDEX" val="2"/>
  <p:tag name="KSO_WM_SLIDE_ID" val="custom20185031_2"/>
  <p:tag name="KSO_WM_TAG_VERSION" val="1.0"/>
  <p:tag name="KSO_WM_TEMPLATE_INDEX" val="20185031"/>
  <p:tag name="KSO_WM_TEMPLATE_CATEGORY" val="custom"/>
  <p:tag name="KSO_WM_SLIDE_SUBTYPE" val="pureTxt"/>
</p:tagLst>
</file>

<file path=ppt/tags/tag175.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63"/>
  <p:tag name="KSO_WM_UNIT_LAYERLEVEL" val="1"/>
  <p:tag name="KSO_WM_UNIT_INDEX" val="1"/>
  <p:tag name="KSO_WM_UNIT_ID" val="custom20185031_2*a*1"/>
  <p:tag name="KSO_WM_UNIT_TYPE" val="a"/>
</p:tagLst>
</file>

<file path=ppt/tags/tag176.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465"/>
  <p:tag name="KSO_WM_UNIT_PRESET_TEXT_INDEX" val="5"/>
  <p:tag name="KSO_WM_UNIT_CLEAR" val="0"/>
  <p:tag name="KSO_WM_UNIT_COMPATIBLE" val="0"/>
  <p:tag name="KSO_WM_UNIT_HIGHLIGHT" val="0"/>
  <p:tag name="KSO_WM_UNIT_VALUE" val="600"/>
  <p:tag name="KSO_WM_UNIT_LAYERLEVEL" val="1"/>
  <p:tag name="KSO_WM_UNIT_INDEX" val="1"/>
  <p:tag name="KSO_WM_UNIT_ID" val="custom20185031_2*f*1"/>
  <p:tag name="KSO_WM_UNIT_TYPE" val="f"/>
</p:tagLst>
</file>

<file path=ppt/tags/tag177.xml><?xml version="1.0" encoding="utf-8"?>
<p:tagLst xmlns:p="http://schemas.openxmlformats.org/presentationml/2006/main">
  <p:tag name="KSO_WM_SLIDE_SIZE" val="621*343"/>
  <p:tag name="KSO_WM_SLIDE_POSITION" val="50*144"/>
  <p:tag name="KSO_WM_SLIDE_LAYOUT_CNT" val="1_1"/>
  <p:tag name="KSO_WM_SLIDE_LAYOUT" val="a_f"/>
  <p:tag name="KSO_WM_BEAUTIFY_FLAG" val="#wm#"/>
  <p:tag name="KSO_WM_SLIDE_TYPE" val="text"/>
  <p:tag name="KSO_WM_SLIDE_ITEM_CNT" val="1"/>
  <p:tag name="KSO_WM_SLIDE_INDEX" val="2"/>
  <p:tag name="KSO_WM_SLIDE_ID" val="custom20185031_2"/>
  <p:tag name="KSO_WM_TAG_VERSION" val="1.0"/>
  <p:tag name="KSO_WM_TEMPLATE_INDEX" val="20185031"/>
  <p:tag name="KSO_WM_TEMPLATE_CATEGORY" val="custom"/>
  <p:tag name="KSO_WM_SLIDE_SUBTYPE" val="pureTxt"/>
</p:tagLst>
</file>

<file path=ppt/tags/tag178.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63"/>
  <p:tag name="KSO_WM_UNIT_LAYERLEVEL" val="1"/>
  <p:tag name="KSO_WM_UNIT_INDEX" val="1"/>
  <p:tag name="KSO_WM_UNIT_ID" val="custom20185031_2*a*1"/>
  <p:tag name="KSO_WM_UNIT_TYPE" val="a"/>
</p:tagLst>
</file>

<file path=ppt/tags/tag179.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465"/>
  <p:tag name="KSO_WM_UNIT_PRESET_TEXT_INDEX" val="5"/>
  <p:tag name="KSO_WM_UNIT_CLEAR" val="0"/>
  <p:tag name="KSO_WM_UNIT_COMPATIBLE" val="0"/>
  <p:tag name="KSO_WM_UNIT_HIGHLIGHT" val="0"/>
  <p:tag name="KSO_WM_UNIT_VALUE" val="600"/>
  <p:tag name="KSO_WM_UNIT_LAYERLEVEL" val="1"/>
  <p:tag name="KSO_WM_UNIT_INDEX" val="1"/>
  <p:tag name="KSO_WM_UNIT_ID" val="custom20185031_2*f*1"/>
  <p:tag name="KSO_WM_UNIT_TYPE" val="f"/>
</p:tagLst>
</file>

<file path=ppt/tags/tag18.xml><?xml version="1.0" encoding="utf-8"?>
<p:tagLst xmlns:p="http://schemas.openxmlformats.org/presentationml/2006/main">
  <p:tag name="KSO_WM_TEMPLATE_CATEGORY" val="custom"/>
  <p:tag name="KSO_WM_TEMPLATE_INDEX" val="20185031"/>
  <p:tag name="KSO_WM_UNIT_CLEAR" val="1"/>
  <p:tag name="KSO_WM_UNIT_TYPE" val="l_h_i"/>
  <p:tag name="KSO_WM_UNIT_INDEX" val="1_2_1"/>
  <p:tag name="KSO_WM_UNIT_ID" val="custom20185031_15*l_h_i*1_2_1"/>
  <p:tag name="KSO_WM_UNIT_LAYERLEVEL" val="1_1_1"/>
  <p:tag name="KSO_WM_BEAUTIFY_FLAG" val="#wm#"/>
  <p:tag name="KSO_WM_TAG_VERSION" val="1.0"/>
  <p:tag name="KSO_WM_DIAGRAM_GROUP_CODE" val="l1-2"/>
  <p:tag name="KSO_WM_UNIT_LINE_FORE_SCHEMECOLOR_INDEX" val="6"/>
  <p:tag name="KSO_WM_UNIT_LINE_FILL_TYPE" val="2"/>
  <p:tag name="KSO_WM_UNIT_USESOURCEFORMAT_APPLY" val="1"/>
</p:tagLst>
</file>

<file path=ppt/tags/tag180.xml><?xml version="1.0" encoding="utf-8"?>
<p:tagLst xmlns:p="http://schemas.openxmlformats.org/presentationml/2006/main">
  <p:tag name="KSO_WM_SLIDE_SIZE" val="621*343"/>
  <p:tag name="KSO_WM_SLIDE_POSITION" val="50*144"/>
  <p:tag name="KSO_WM_SLIDE_LAYOUT_CNT" val="1_1"/>
  <p:tag name="KSO_WM_SLIDE_LAYOUT" val="a_f"/>
  <p:tag name="KSO_WM_BEAUTIFY_FLAG" val="#wm#"/>
  <p:tag name="KSO_WM_SLIDE_TYPE" val="text"/>
  <p:tag name="KSO_WM_SLIDE_ITEM_CNT" val="1"/>
  <p:tag name="KSO_WM_SLIDE_INDEX" val="2"/>
  <p:tag name="KSO_WM_SLIDE_ID" val="custom20185031_2"/>
  <p:tag name="KSO_WM_TAG_VERSION" val="1.0"/>
  <p:tag name="KSO_WM_TEMPLATE_INDEX" val="20185031"/>
  <p:tag name="KSO_WM_TEMPLATE_CATEGORY" val="custom"/>
  <p:tag name="KSO_WM_SLIDE_SUBTYPE" val="pureTxt"/>
</p:tagLst>
</file>

<file path=ppt/tags/tag181.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63"/>
  <p:tag name="KSO_WM_UNIT_LAYERLEVEL" val="1"/>
  <p:tag name="KSO_WM_UNIT_INDEX" val="1"/>
  <p:tag name="KSO_WM_UNIT_ID" val="custom20185031_2*a*1"/>
  <p:tag name="KSO_WM_UNIT_TYPE" val="a"/>
</p:tagLst>
</file>

<file path=ppt/tags/tag182.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465"/>
  <p:tag name="KSO_WM_UNIT_PRESET_TEXT_INDEX" val="5"/>
  <p:tag name="KSO_WM_UNIT_CLEAR" val="0"/>
  <p:tag name="KSO_WM_UNIT_COMPATIBLE" val="0"/>
  <p:tag name="KSO_WM_UNIT_HIGHLIGHT" val="0"/>
  <p:tag name="KSO_WM_UNIT_VALUE" val="600"/>
  <p:tag name="KSO_WM_UNIT_LAYERLEVEL" val="1"/>
  <p:tag name="KSO_WM_UNIT_INDEX" val="1"/>
  <p:tag name="KSO_WM_UNIT_ID" val="custom20185031_2*f*1"/>
  <p:tag name="KSO_WM_UNIT_TYPE" val="f"/>
</p:tagLst>
</file>

<file path=ppt/tags/tag183.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63"/>
  <p:tag name="KSO_WM_UNIT_LAYERLEVEL" val="1"/>
  <p:tag name="KSO_WM_UNIT_INDEX" val="1"/>
  <p:tag name="KSO_WM_UNIT_ID" val="custom20185031_2*a*1"/>
  <p:tag name="KSO_WM_UNIT_TYPE" val="a"/>
</p:tagLst>
</file>

<file path=ppt/tags/tag184.xml><?xml version="1.0" encoding="utf-8"?>
<p:tagLst xmlns:p="http://schemas.openxmlformats.org/presentationml/2006/main">
  <p:tag name="KSO_WM_SLIDE_SIZE" val="621*343"/>
  <p:tag name="KSO_WM_SLIDE_POSITION" val="50*144"/>
  <p:tag name="KSO_WM_SLIDE_LAYOUT_CNT" val="1_1"/>
  <p:tag name="KSO_WM_SLIDE_LAYOUT" val="a_f"/>
  <p:tag name="KSO_WM_BEAUTIFY_FLAG" val="#wm#"/>
  <p:tag name="KSO_WM_SLIDE_TYPE" val="text"/>
  <p:tag name="KSO_WM_SLIDE_ITEM_CNT" val="1"/>
  <p:tag name="KSO_WM_SLIDE_INDEX" val="2"/>
  <p:tag name="KSO_WM_SLIDE_ID" val="custom20185031_2"/>
  <p:tag name="KSO_WM_TAG_VERSION" val="1.0"/>
  <p:tag name="KSO_WM_TEMPLATE_INDEX" val="20185031"/>
  <p:tag name="KSO_WM_TEMPLATE_CATEGORY" val="custom"/>
  <p:tag name="KSO_WM_SLIDE_SUBTYPE" val="pureTxt"/>
</p:tagLst>
</file>

<file path=ppt/tags/tag185.xml><?xml version="1.0" encoding="utf-8"?>
<p:tagLst xmlns:p="http://schemas.openxmlformats.org/presentationml/2006/main">
  <p:tag name="KSO_WM_TEMPLATE_CATEGORY" val="custom"/>
  <p:tag name="KSO_WM_TEMPLATE_INDEX" val="20185031"/>
  <p:tag name="KSO_WM_UNIT_TYPE" val="a"/>
  <p:tag name="KSO_WM_UNIT_INDEX" val="1"/>
  <p:tag name="KSO_WM_UNIT_ID" val="custom20185031_22*a*1"/>
  <p:tag name="KSO_WM_UNIT_LAYERLEVEL" val="1"/>
  <p:tag name="KSO_WM_UNIT_VALUE" val="10"/>
  <p:tag name="KSO_WM_UNIT_ISCONTENTSTITLE" val="0"/>
  <p:tag name="KSO_WM_UNIT_HIGHLIGHT" val="0"/>
  <p:tag name="KSO_WM_UNIT_COMPATIBLE" val="0"/>
  <p:tag name="KSO_WM_UNIT_CLEAR" val="0"/>
  <p:tag name="KSO_WM_BEAUTIFY_FLAG" val="#wm#"/>
  <p:tag name="KSO_WM_TAG_VERSION" val="1.0"/>
  <p:tag name="KSO_WM_UNIT_PRESET_TEXT" val="恳请各位老师批评指正"/>
</p:tagLst>
</file>

<file path=ppt/tags/tag186.xml><?xml version="1.0" encoding="utf-8"?>
<p:tagLst xmlns:p="http://schemas.openxmlformats.org/presentationml/2006/main">
  <p:tag name="KSO_WM_TEMPLATE_CATEGORY" val="custom"/>
  <p:tag name="KSO_WM_TEMPLATE_INDEX" val="20185031"/>
  <p:tag name="KSO_WM_TAG_VERSION" val="1.0"/>
  <p:tag name="KSO_WM_SLIDE_ID" val="custom20185031_22"/>
  <p:tag name="KSO_WM_SLIDE_INDEX" val="22"/>
  <p:tag name="KSO_WM_SLIDE_ITEM_CNT" val="2"/>
  <p:tag name="KSO_WM_SLIDE_LAYOUT" val="a_b"/>
  <p:tag name="KSO_WM_SLIDE_LAYOUT_CNT" val="1_1"/>
  <p:tag name="KSO_WM_SLIDE_TYPE" val="endPage"/>
  <p:tag name="KSO_WM_BEAUTIFY_FLAG" val="#wm#"/>
  <p:tag name="KSO_WM_SLIDE_SUBTYPE" val="pureTxt"/>
</p:tagLst>
</file>

<file path=ppt/tags/tag187.xml><?xml version="1.0" encoding="utf-8"?>
<p:tagLst xmlns:p="http://schemas.openxmlformats.org/presentationml/2006/main">
  <p:tag name="KSO_WM_TAG_VERSION" val="1.0"/>
  <p:tag name="KSO_WM_BEAUTIFY_FLAG" val="#wm#"/>
  <p:tag name="KSO_WM_UNIT_TYPE" val="i"/>
  <p:tag name="KSO_WM_UNIT_ID" val="custom20185031_1*i*0"/>
  <p:tag name="KSO_WM_TEMPLATE_CATEGORY" val="custom"/>
  <p:tag name="KSO_WM_TEMPLATE_INDEX" val="20185031"/>
  <p:tag name="KSO_WM_UNIT_INDEX" val="0"/>
</p:tagLst>
</file>

<file path=ppt/tags/tag188.xml><?xml version="1.0" encoding="utf-8"?>
<p:tagLst xmlns:p="http://schemas.openxmlformats.org/presentationml/2006/main">
  <p:tag name="KSO_WM_TEMPLATE_CATEGORY" val="custom"/>
  <p:tag name="KSO_WM_TEMPLATE_INDEX" val="20185031"/>
  <p:tag name="KSO_WM_TAG_VERSION" val="1.0"/>
  <p:tag name="KSO_WM_SLIDE_ID" val="custom20185031_1"/>
  <p:tag name="KSO_WM_SLIDE_INDEX" val="1"/>
  <p:tag name="KSO_WM_SLIDE_ITEM_CNT" val="2"/>
  <p:tag name="KSO_WM_SLIDE_LAYOUT" val="a_b"/>
  <p:tag name="KSO_WM_SLIDE_LAYOUT_CNT" val="1_1"/>
  <p:tag name="KSO_WM_SLIDE_TYPE" val="title"/>
  <p:tag name="KSO_WM_TEMPLATE_THUMBS_INDEX" val="1、9、12、16、19、22、"/>
  <p:tag name="KSO_WM_BEAUTIFY_FLAG" val="#wm#"/>
  <p:tag name="KSO_WM_SLIDE_SUBTYPE" val="pureTxt"/>
</p:tagLst>
</file>

<file path=ppt/tags/tag189.xml><?xml version="1.0" encoding="utf-8"?>
<p:tagLst xmlns:p="http://schemas.openxmlformats.org/presentationml/2006/main">
  <p:tag name="KSO_WM_DOC_GUID" val="{da7380c2-7616-45b5-8cd1-cbf80a5e936d}"/>
</p:tagLst>
</file>

<file path=ppt/tags/tag19.xml><?xml version="1.0" encoding="utf-8"?>
<p:tagLst xmlns:p="http://schemas.openxmlformats.org/presentationml/2006/main">
  <p:tag name="KSO_WM_TEMPLATE_CATEGORY" val="custom"/>
  <p:tag name="KSO_WM_TEMPLATE_INDEX" val="20185031"/>
  <p:tag name="KSO_WM_UNIT_CLEAR" val="1"/>
  <p:tag name="KSO_WM_UNIT_TYPE" val="l_h_i"/>
  <p:tag name="KSO_WM_UNIT_INDEX" val="1_2_2"/>
  <p:tag name="KSO_WM_UNIT_ID" val="custom20185031_15*l_h_i*1_2_2"/>
  <p:tag name="KSO_WM_UNIT_LAYERLEVEL" val="1_1_1"/>
  <p:tag name="KSO_WM_BEAUTIFY_FLAG" val="#wm#"/>
  <p:tag name="KSO_WM_TAG_VERSION" val="1.0"/>
  <p:tag name="KSO_WM_DIAGRAM_GROUP_CODE" val="l1-2"/>
  <p:tag name="KSO_WM_UNIT_LINE_FORE_SCHEMECOLOR_INDEX" val="6"/>
  <p:tag name="KSO_WM_UNIT_LINE_FILL_TYPE" val="2"/>
  <p:tag name="KSO_WM_UNIT_USESOURCEFORMAT_APPLY" val="1"/>
</p:tagLst>
</file>

<file path=ppt/tags/tag2.xml><?xml version="1.0" encoding="utf-8"?>
<p:tagLst xmlns:p="http://schemas.openxmlformats.org/presentationml/2006/main">
  <p:tag name="KSO_WM_TAG_VERSION" val="1.0"/>
  <p:tag name="KSO_WM_TEMPLATE_CATEGORY" val="custom"/>
  <p:tag name="KSO_WM_TEMPLATE_INDEX" val="20185031"/>
</p:tagLst>
</file>

<file path=ppt/tags/tag20.xml><?xml version="1.0" encoding="utf-8"?>
<p:tagLst xmlns:p="http://schemas.openxmlformats.org/presentationml/2006/main">
  <p:tag name="KSO_WM_TEMPLATE_CATEGORY" val="custom"/>
  <p:tag name="KSO_WM_TEMPLATE_INDEX" val="20185031"/>
  <p:tag name="KSO_WM_TAG_VERSION" val="1.0"/>
  <p:tag name="KSO_WM_BEAUTIFY_FLAG" val="#wm#"/>
  <p:tag name="KSO_WM_UNIT_TYPE" val="l_h_f"/>
  <p:tag name="KSO_WM_UNIT_INDEX" val="1_2_1"/>
  <p:tag name="KSO_WM_UNIT_ID" val="custom20185031_15*l_h_f*1_2_1"/>
  <p:tag name="KSO_WM_UNIT_CLEAR" val="1"/>
  <p:tag name="KSO_WM_UNIT_LAYERLEVEL" val="1_1_1"/>
  <p:tag name="KSO_WM_UNIT_VALUE" val="16"/>
  <p:tag name="KSO_WM_UNIT_HIGHLIGHT" val="0"/>
  <p:tag name="KSO_WM_UNIT_COMPATIBLE" val="0"/>
  <p:tag name="KSO_WM_UNIT_PRESET_TEXT_INDEX" val="4"/>
  <p:tag name="KSO_WM_UNIT_PRESET_TEXT_LEN" val="26"/>
  <p:tag name="KSO_WM_DIAGRAM_GROUP_CODE" val="l1-2"/>
  <p:tag name="KSO_WM_UNIT_FILL_FORE_SCHEMECOLOR_INDEX" val="5"/>
  <p:tag name="KSO_WM_UNIT_FILL_TYPE" val="1"/>
  <p:tag name="KSO_WM_UNIT_TEXT_FILL_FORE_SCHEMECOLOR_INDEX" val="14"/>
  <p:tag name="KSO_WM_UNIT_TEXT_FILL_TYPE" val="1"/>
  <p:tag name="KSO_WM_UNIT_USESOURCEFORMAT_APPLY" val="1"/>
</p:tagLst>
</file>

<file path=ppt/tags/tag21.xml><?xml version="1.0" encoding="utf-8"?>
<p:tagLst xmlns:p="http://schemas.openxmlformats.org/presentationml/2006/main">
  <p:tag name="KSO_WM_TEMPLATE_CATEGORY" val="custom"/>
  <p:tag name="KSO_WM_TEMPLATE_INDEX" val="20185031"/>
  <p:tag name="KSO_WM_UNIT_CLEAR" val="1"/>
  <p:tag name="KSO_WM_UNIT_TYPE" val="l_h_i"/>
  <p:tag name="KSO_WM_UNIT_INDEX" val="1_3_1"/>
  <p:tag name="KSO_WM_UNIT_ID" val="custom20185031_15*l_h_i*1_3_1"/>
  <p:tag name="KSO_WM_UNIT_LAYERLEVEL" val="1_1_1"/>
  <p:tag name="KSO_WM_BEAUTIFY_FLAG" val="#wm#"/>
  <p:tag name="KSO_WM_TAG_VERSION" val="1.0"/>
  <p:tag name="KSO_WM_DIAGRAM_GROUP_CODE" val="l1-2"/>
  <p:tag name="KSO_WM_UNIT_LINE_FORE_SCHEMECOLOR_INDEX" val="6"/>
  <p:tag name="KSO_WM_UNIT_LINE_FILL_TYPE" val="2"/>
  <p:tag name="KSO_WM_UNIT_USESOURCEFORMAT_APPLY" val="1"/>
</p:tagLst>
</file>

<file path=ppt/tags/tag22.xml><?xml version="1.0" encoding="utf-8"?>
<p:tagLst xmlns:p="http://schemas.openxmlformats.org/presentationml/2006/main">
  <p:tag name="KSO_WM_TEMPLATE_CATEGORY" val="custom"/>
  <p:tag name="KSO_WM_TEMPLATE_INDEX" val="20185031"/>
  <p:tag name="KSO_WM_UNIT_CLEAR" val="1"/>
  <p:tag name="KSO_WM_UNIT_TYPE" val="l_h_i"/>
  <p:tag name="KSO_WM_UNIT_INDEX" val="1_3_2"/>
  <p:tag name="KSO_WM_UNIT_ID" val="custom20185031_15*l_h_i*1_3_2"/>
  <p:tag name="KSO_WM_UNIT_LAYERLEVEL" val="1_1_1"/>
  <p:tag name="KSO_WM_BEAUTIFY_FLAG" val="#wm#"/>
  <p:tag name="KSO_WM_TAG_VERSION" val="1.0"/>
  <p:tag name="KSO_WM_DIAGRAM_GROUP_CODE" val="l1-2"/>
  <p:tag name="KSO_WM_UNIT_LINE_FORE_SCHEMECOLOR_INDEX" val="6"/>
  <p:tag name="KSO_WM_UNIT_LINE_FILL_TYPE" val="2"/>
  <p:tag name="KSO_WM_UNIT_USESOURCEFORMAT_APPLY" val="1"/>
</p:tagLst>
</file>

<file path=ppt/tags/tag23.xml><?xml version="1.0" encoding="utf-8"?>
<p:tagLst xmlns:p="http://schemas.openxmlformats.org/presentationml/2006/main">
  <p:tag name="KSO_WM_TEMPLATE_CATEGORY" val="custom"/>
  <p:tag name="KSO_WM_TEMPLATE_INDEX" val="20185031"/>
  <p:tag name="KSO_WM_TAG_VERSION" val="1.0"/>
  <p:tag name="KSO_WM_BEAUTIFY_FLAG" val="#wm#"/>
  <p:tag name="KSO_WM_UNIT_TYPE" val="l_h_f"/>
  <p:tag name="KSO_WM_UNIT_INDEX" val="1_3_1"/>
  <p:tag name="KSO_WM_UNIT_ID" val="custom20185031_15*l_h_f*1_3_1"/>
  <p:tag name="KSO_WM_UNIT_CLEAR" val="1"/>
  <p:tag name="KSO_WM_UNIT_LAYERLEVEL" val="1_1_1"/>
  <p:tag name="KSO_WM_UNIT_VALUE" val="16"/>
  <p:tag name="KSO_WM_UNIT_HIGHLIGHT" val="0"/>
  <p:tag name="KSO_WM_UNIT_COMPATIBLE" val="0"/>
  <p:tag name="KSO_WM_UNIT_PRESET_TEXT_INDEX" val="4"/>
  <p:tag name="KSO_WM_UNIT_PRESET_TEXT_LEN" val="26"/>
  <p:tag name="KSO_WM_DIAGRAM_GROUP_CODE" val="l1-2"/>
  <p:tag name="KSO_WM_UNIT_FILL_FORE_SCHEMECOLOR_INDEX" val="5"/>
  <p:tag name="KSO_WM_UNIT_FILL_TYPE" val="1"/>
  <p:tag name="KSO_WM_UNIT_TEXT_FILL_FORE_SCHEMECOLOR_INDEX" val="14"/>
  <p:tag name="KSO_WM_UNIT_TEXT_FILL_TYPE" val="1"/>
  <p:tag name="KSO_WM_UNIT_USESOURCEFORMAT_APPLY" val="1"/>
</p:tagLst>
</file>

<file path=ppt/tags/tag24.xml><?xml version="1.0" encoding="utf-8"?>
<p:tagLst xmlns:p="http://schemas.openxmlformats.org/presentationml/2006/main">
  <p:tag name="KSO_WM_TEMPLATE_CATEGORY" val="custom"/>
  <p:tag name="KSO_WM_TEMPLATE_INDEX" val="20185031"/>
  <p:tag name="KSO_WM_UNIT_TYPE" val="a"/>
  <p:tag name="KSO_WM_UNIT_INDEX" val="1"/>
  <p:tag name="KSO_WM_UNIT_ID" val="custom20185031_15*a*1"/>
  <p:tag name="KSO_WM_UNIT_LAYERLEVEL" val="1"/>
  <p:tag name="KSO_WM_UNIT_VALUE" val="63"/>
  <p:tag name="KSO_WM_UNIT_ISCONTENTSTITLE" val="0"/>
  <p:tag name="KSO_WM_UNIT_HIGHLIGHT" val="0"/>
  <p:tag name="KSO_WM_UNIT_COMPATIBLE" val="0"/>
  <p:tag name="KSO_WM_UNIT_CLEAR" val="0"/>
  <p:tag name="KSO_WM_BEAUTIFY_FLAG" val="#wm#"/>
  <p:tag name="KSO_WM_TAG_VERSION" val="1.0"/>
  <p:tag name="KSO_WM_UNIT_PRESET_TEXT" val="LOREM IPSUM DOLOR"/>
</p:tagLst>
</file>

<file path=ppt/tags/tag25.xml><?xml version="1.0" encoding="utf-8"?>
<p:tagLst xmlns:p="http://schemas.openxmlformats.org/presentationml/2006/main">
  <p:tag name="KSO_WM_SLIDE_ID" val="custom20185031_15"/>
  <p:tag name="KSO_WM_SLIDE_INDEX" val="15"/>
  <p:tag name="KSO_WM_SLIDE_ITEM_CNT" val="3"/>
  <p:tag name="KSO_WM_SLIDE_LAYOUT" val="l_a"/>
  <p:tag name="KSO_WM_SLIDE_LAYOUT_CNT" val="1_1"/>
  <p:tag name="KSO_WM_SLIDE_TYPE" val="text"/>
  <p:tag name="KSO_WM_BEAUTIFY_FLAG" val="#wm#"/>
  <p:tag name="KSO_WM_SLIDE_POSITION" val="60*235"/>
  <p:tag name="KSO_WM_SLIDE_SIZE" val="599*112"/>
  <p:tag name="KSO_WM_TEMPLATE_CATEGORY" val="custom"/>
  <p:tag name="KSO_WM_TEMPLATE_INDEX" val="20185031"/>
  <p:tag name="KSO_WM_TAG_VERSION" val="1.0"/>
  <p:tag name="KSO_WM_DIAGRAM_GROUP_CODE" val="l1-2"/>
  <p:tag name="KSO_WM_SLIDE_SUBTYPE" val="diag"/>
</p:tagLst>
</file>

<file path=ppt/tags/tag26.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63"/>
  <p:tag name="KSO_WM_UNIT_LAYERLEVEL" val="1"/>
  <p:tag name="KSO_WM_UNIT_INDEX" val="1"/>
  <p:tag name="KSO_WM_UNIT_ID" val="custom20185031_2*a*1"/>
  <p:tag name="KSO_WM_UNIT_TYPE" val="a"/>
</p:tagLst>
</file>

<file path=ppt/tags/tag27.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465"/>
  <p:tag name="KSO_WM_UNIT_PRESET_TEXT_INDEX" val="5"/>
  <p:tag name="KSO_WM_UNIT_CLEAR" val="0"/>
  <p:tag name="KSO_WM_UNIT_COMPATIBLE" val="0"/>
  <p:tag name="KSO_WM_UNIT_HIGHLIGHT" val="0"/>
  <p:tag name="KSO_WM_UNIT_VALUE" val="600"/>
  <p:tag name="KSO_WM_UNIT_LAYERLEVEL" val="1"/>
  <p:tag name="KSO_WM_UNIT_INDEX" val="1"/>
  <p:tag name="KSO_WM_UNIT_ID" val="custom20185031_2*f*1"/>
  <p:tag name="KSO_WM_UNIT_TYPE" val="f"/>
</p:tagLst>
</file>

<file path=ppt/tags/tag28.xml><?xml version="1.0" encoding="utf-8"?>
<p:tagLst xmlns:p="http://schemas.openxmlformats.org/presentationml/2006/main">
  <p:tag name="KSO_WM_SLIDE_SIZE" val="621*343"/>
  <p:tag name="KSO_WM_SLIDE_POSITION" val="50*144"/>
  <p:tag name="KSO_WM_SLIDE_LAYOUT_CNT" val="1_1"/>
  <p:tag name="KSO_WM_SLIDE_LAYOUT" val="a_f"/>
  <p:tag name="KSO_WM_BEAUTIFY_FLAG" val="#wm#"/>
  <p:tag name="KSO_WM_SLIDE_TYPE" val="text"/>
  <p:tag name="KSO_WM_SLIDE_ITEM_CNT" val="1"/>
  <p:tag name="KSO_WM_SLIDE_INDEX" val="2"/>
  <p:tag name="KSO_WM_SLIDE_ID" val="custom20185031_2"/>
  <p:tag name="KSO_WM_TAG_VERSION" val="1.0"/>
  <p:tag name="KSO_WM_TEMPLATE_INDEX" val="20185031"/>
  <p:tag name="KSO_WM_TEMPLATE_CATEGORY" val="custom"/>
  <p:tag name="KSO_WM_SLIDE_SUBTYPE" val="pureTxt"/>
</p:tagLst>
</file>

<file path=ppt/tags/tag29.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63"/>
  <p:tag name="KSO_WM_UNIT_LAYERLEVEL" val="1"/>
  <p:tag name="KSO_WM_UNIT_INDEX" val="1"/>
  <p:tag name="KSO_WM_UNIT_ID" val="custom20185031_2*a*1"/>
  <p:tag name="KSO_WM_UNIT_TYPE" val="a"/>
</p:tagLst>
</file>

<file path=ppt/tags/tag3.xml><?xml version="1.0" encoding="utf-8"?>
<p:tagLst xmlns:p="http://schemas.openxmlformats.org/presentationml/2006/main">
  <p:tag name="KSO_WM_TEMPLATE_CATEGORY" val="custom"/>
  <p:tag name="KSO_WM_TEMPLATE_INDEX" val="20185031"/>
  <p:tag name="KSO_WM_TAG_VERSION" val="1.0"/>
  <p:tag name="KSO_WM_TEMPLATE_THUMBS_INDEX" val="1、9、12、16、19、22"/>
  <p:tag name="KSO_WM_BEAUTIFY_FLAG" val="#wm#"/>
</p:tagLst>
</file>

<file path=ppt/tags/tag30.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465"/>
  <p:tag name="KSO_WM_UNIT_PRESET_TEXT_INDEX" val="5"/>
  <p:tag name="KSO_WM_UNIT_CLEAR" val="0"/>
  <p:tag name="KSO_WM_UNIT_COMPATIBLE" val="0"/>
  <p:tag name="KSO_WM_UNIT_HIGHLIGHT" val="0"/>
  <p:tag name="KSO_WM_UNIT_VALUE" val="600"/>
  <p:tag name="KSO_WM_UNIT_LAYERLEVEL" val="1"/>
  <p:tag name="KSO_WM_UNIT_INDEX" val="1"/>
  <p:tag name="KSO_WM_UNIT_ID" val="custom20185031_2*f*1"/>
  <p:tag name="KSO_WM_UNIT_TYPE" val="f"/>
</p:tagLst>
</file>

<file path=ppt/tags/tag31.xml><?xml version="1.0" encoding="utf-8"?>
<p:tagLst xmlns:p="http://schemas.openxmlformats.org/presentationml/2006/main">
  <p:tag name="KSO_WM_SLIDE_SIZE" val="621*343"/>
  <p:tag name="KSO_WM_SLIDE_POSITION" val="50*144"/>
  <p:tag name="KSO_WM_SLIDE_LAYOUT_CNT" val="1_1"/>
  <p:tag name="KSO_WM_SLIDE_LAYOUT" val="a_f"/>
  <p:tag name="KSO_WM_BEAUTIFY_FLAG" val="#wm#"/>
  <p:tag name="KSO_WM_SLIDE_TYPE" val="text"/>
  <p:tag name="KSO_WM_SLIDE_ITEM_CNT" val="1"/>
  <p:tag name="KSO_WM_SLIDE_INDEX" val="2"/>
  <p:tag name="KSO_WM_SLIDE_ID" val="custom20185031_2"/>
  <p:tag name="KSO_WM_TAG_VERSION" val="1.0"/>
  <p:tag name="KSO_WM_TEMPLATE_INDEX" val="20185031"/>
  <p:tag name="KSO_WM_TEMPLATE_CATEGORY" val="custom"/>
  <p:tag name="KSO_WM_SLIDE_SUBTYPE" val="pureTxt"/>
</p:tagLst>
</file>

<file path=ppt/tags/tag32.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63"/>
  <p:tag name="KSO_WM_UNIT_LAYERLEVEL" val="1"/>
  <p:tag name="KSO_WM_UNIT_INDEX" val="1"/>
  <p:tag name="KSO_WM_UNIT_ID" val="custom20185031_2*a*1"/>
  <p:tag name="KSO_WM_UNIT_TYPE" val="a"/>
</p:tagLst>
</file>

<file path=ppt/tags/tag33.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465"/>
  <p:tag name="KSO_WM_UNIT_PRESET_TEXT_INDEX" val="5"/>
  <p:tag name="KSO_WM_UNIT_CLEAR" val="0"/>
  <p:tag name="KSO_WM_UNIT_COMPATIBLE" val="0"/>
  <p:tag name="KSO_WM_UNIT_HIGHLIGHT" val="0"/>
  <p:tag name="KSO_WM_UNIT_VALUE" val="600"/>
  <p:tag name="KSO_WM_UNIT_LAYERLEVEL" val="1"/>
  <p:tag name="KSO_WM_UNIT_INDEX" val="1"/>
  <p:tag name="KSO_WM_UNIT_ID" val="custom20185031_2*f*1"/>
  <p:tag name="KSO_WM_UNIT_TYPE" val="f"/>
</p:tagLst>
</file>

<file path=ppt/tags/tag34.xml><?xml version="1.0" encoding="utf-8"?>
<p:tagLst xmlns:p="http://schemas.openxmlformats.org/presentationml/2006/main">
  <p:tag name="KSO_WM_SLIDE_SIZE" val="621*343"/>
  <p:tag name="KSO_WM_SLIDE_POSITION" val="50*144"/>
  <p:tag name="KSO_WM_SLIDE_LAYOUT_CNT" val="1_1"/>
  <p:tag name="KSO_WM_SLIDE_LAYOUT" val="a_f"/>
  <p:tag name="KSO_WM_BEAUTIFY_FLAG" val="#wm#"/>
  <p:tag name="KSO_WM_SLIDE_TYPE" val="text"/>
  <p:tag name="KSO_WM_SLIDE_ITEM_CNT" val="1"/>
  <p:tag name="KSO_WM_SLIDE_INDEX" val="2"/>
  <p:tag name="KSO_WM_SLIDE_ID" val="custom20185031_2"/>
  <p:tag name="KSO_WM_TAG_VERSION" val="1.0"/>
  <p:tag name="KSO_WM_TEMPLATE_INDEX" val="20185031"/>
  <p:tag name="KSO_WM_TEMPLATE_CATEGORY" val="custom"/>
  <p:tag name="KSO_WM_SLIDE_SUBTYPE" val="pureTxt"/>
</p:tagLst>
</file>

<file path=ppt/tags/tag35.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63"/>
  <p:tag name="KSO_WM_UNIT_LAYERLEVEL" val="1"/>
  <p:tag name="KSO_WM_UNIT_INDEX" val="1"/>
  <p:tag name="KSO_WM_UNIT_ID" val="custom20185031_2*a*1"/>
  <p:tag name="KSO_WM_UNIT_TYPE" val="a"/>
</p:tagLst>
</file>

<file path=ppt/tags/tag36.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465"/>
  <p:tag name="KSO_WM_UNIT_PRESET_TEXT_INDEX" val="5"/>
  <p:tag name="KSO_WM_UNIT_CLEAR" val="0"/>
  <p:tag name="KSO_WM_UNIT_COMPATIBLE" val="0"/>
  <p:tag name="KSO_WM_UNIT_HIGHLIGHT" val="0"/>
  <p:tag name="KSO_WM_UNIT_VALUE" val="600"/>
  <p:tag name="KSO_WM_UNIT_LAYERLEVEL" val="1"/>
  <p:tag name="KSO_WM_UNIT_INDEX" val="1"/>
  <p:tag name="KSO_WM_UNIT_ID" val="custom20185031_2*f*1"/>
  <p:tag name="KSO_WM_UNIT_TYPE" val="f"/>
</p:tagLst>
</file>

<file path=ppt/tags/tag37.xml><?xml version="1.0" encoding="utf-8"?>
<p:tagLst xmlns:p="http://schemas.openxmlformats.org/presentationml/2006/main">
  <p:tag name="KSO_WM_SLIDE_SIZE" val="621*343"/>
  <p:tag name="KSO_WM_SLIDE_POSITION" val="50*144"/>
  <p:tag name="KSO_WM_SLIDE_LAYOUT_CNT" val="1_1"/>
  <p:tag name="KSO_WM_SLIDE_LAYOUT" val="a_f"/>
  <p:tag name="KSO_WM_BEAUTIFY_FLAG" val="#wm#"/>
  <p:tag name="KSO_WM_SLIDE_TYPE" val="text"/>
  <p:tag name="KSO_WM_SLIDE_ITEM_CNT" val="1"/>
  <p:tag name="KSO_WM_SLIDE_INDEX" val="2"/>
  <p:tag name="KSO_WM_SLIDE_ID" val="custom20185031_2"/>
  <p:tag name="KSO_WM_TAG_VERSION" val="1.0"/>
  <p:tag name="KSO_WM_TEMPLATE_INDEX" val="20185031"/>
  <p:tag name="KSO_WM_TEMPLATE_CATEGORY" val="custom"/>
  <p:tag name="KSO_WM_SLIDE_SUBTYPE" val="pureTxt"/>
</p:tagLst>
</file>

<file path=ppt/tags/tag38.xml><?xml version="1.0" encoding="utf-8"?>
<p:tagLst xmlns:p="http://schemas.openxmlformats.org/presentationml/2006/main">
  <p:tag name="KSO_WM_TEMPLATE_CATEGORY" val="custom"/>
  <p:tag name="KSO_WM_TEMPLATE_INDEX" val="20185031"/>
  <p:tag name="KSO_WM_TAG_VERSION" val="1.0"/>
  <p:tag name="KSO_WM_BEAUTIFY_FLAG" val="#wm#"/>
  <p:tag name="KSO_WM_UNIT_TYPE" val="l_h_f"/>
  <p:tag name="KSO_WM_UNIT_INDEX" val="1_4_1"/>
  <p:tag name="KSO_WM_UNIT_ID" val="custom20185031_10*l_h_f*1_4_1"/>
  <p:tag name="KSO_WM_UNIT_CLEAR" val="1"/>
  <p:tag name="KSO_WM_UNIT_LAYERLEVEL" val="1_1_1"/>
  <p:tag name="KSO_WM_UNIT_VALUE" val="13"/>
  <p:tag name="KSO_WM_UNIT_HIGHLIGHT" val="0"/>
  <p:tag name="KSO_WM_UNIT_COMPATIBLE" val="0"/>
  <p:tag name="KSO_WM_DIAGRAM_GROUP_CODE" val="l1-1"/>
  <p:tag name="KSO_WM_UNIT_PRESET_TEXT" val="SED DO EIUSMOD TEMPOR"/>
  <p:tag name="KSO_WM_UNIT_FILL_FORE_SCHEMECOLOR_INDEX" val="5"/>
  <p:tag name="KSO_WM_UNIT_FILL_TYPE" val="1"/>
  <p:tag name="KSO_WM_UNIT_TEXT_FILL_FORE_SCHEMECOLOR_INDEX" val="14"/>
  <p:tag name="KSO_WM_UNIT_TEXT_FILL_TYPE" val="1"/>
  <p:tag name="KSO_WM_UNIT_USESOURCEFORMAT_APPLY" val="1"/>
</p:tagLst>
</file>

<file path=ppt/tags/tag39.xml><?xml version="1.0" encoding="utf-8"?>
<p:tagLst xmlns:p="http://schemas.openxmlformats.org/presentationml/2006/main">
  <p:tag name="KSO_WM_TEMPLATE_CATEGORY" val="custom"/>
  <p:tag name="KSO_WM_TEMPLATE_INDEX" val="20185031"/>
  <p:tag name="KSO_WM_TAG_VERSION" val="1.0"/>
  <p:tag name="KSO_WM_BEAUTIFY_FLAG" val="#wm#"/>
  <p:tag name="KSO_WM_UNIT_TYPE" val="l_h_f"/>
  <p:tag name="KSO_WM_UNIT_INDEX" val="1_3_1"/>
  <p:tag name="KSO_WM_UNIT_ID" val="custom20185031_10*l_h_f*1_3_1"/>
  <p:tag name="KSO_WM_UNIT_CLEAR" val="1"/>
  <p:tag name="KSO_WM_UNIT_LAYERLEVEL" val="1_1_1"/>
  <p:tag name="KSO_WM_UNIT_VALUE" val="13"/>
  <p:tag name="KSO_WM_UNIT_HIGHLIGHT" val="0"/>
  <p:tag name="KSO_WM_UNIT_COMPATIBLE" val="0"/>
  <p:tag name="KSO_WM_DIAGRAM_GROUP_CODE" val="l1-1"/>
  <p:tag name="KSO_WM_UNIT_PRESET_TEXT" val="SED DO EIUSMOD TEMPOR"/>
  <p:tag name="KSO_WM_UNIT_FILL_FORE_SCHEMECOLOR_INDEX" val="5"/>
  <p:tag name="KSO_WM_UNIT_FILL_TYPE" val="1"/>
  <p:tag name="KSO_WM_UNIT_TEXT_FILL_FORE_SCHEMECOLOR_INDEX" val="14"/>
  <p:tag name="KSO_WM_UNIT_TEXT_FILL_TYPE" val="1"/>
  <p:tag name="KSO_WM_UNIT_USESOURCEFORMAT_APPLY" val="1"/>
</p:tagLst>
</file>

<file path=ppt/tags/tag4.xml><?xml version="1.0" encoding="utf-8"?>
<p:tagLst xmlns:p="http://schemas.openxmlformats.org/presentationml/2006/main">
  <p:tag name="KSO_WM_TAG_VERSION" val="1.0"/>
  <p:tag name="KSO_WM_TEMPLATE_CATEGORY" val="custom"/>
  <p:tag name="KSO_WM_TEMPLATE_INDEX" val="20185031"/>
</p:tagLst>
</file>

<file path=ppt/tags/tag40.xml><?xml version="1.0" encoding="utf-8"?>
<p:tagLst xmlns:p="http://schemas.openxmlformats.org/presentationml/2006/main">
  <p:tag name="KSO_WM_TEMPLATE_CATEGORY" val="custom"/>
  <p:tag name="KSO_WM_TEMPLATE_INDEX" val="20185031"/>
  <p:tag name="KSO_WM_TAG_VERSION" val="1.0"/>
  <p:tag name="KSO_WM_BEAUTIFY_FLAG" val="#wm#"/>
  <p:tag name="KSO_WM_UNIT_TYPE" val="l_h_f"/>
  <p:tag name="KSO_WM_UNIT_INDEX" val="1_2_1"/>
  <p:tag name="KSO_WM_UNIT_ID" val="custom20185031_10*l_h_f*1_2_1"/>
  <p:tag name="KSO_WM_UNIT_CLEAR" val="1"/>
  <p:tag name="KSO_WM_UNIT_LAYERLEVEL" val="1_1_1"/>
  <p:tag name="KSO_WM_UNIT_VALUE" val="13"/>
  <p:tag name="KSO_WM_UNIT_HIGHLIGHT" val="0"/>
  <p:tag name="KSO_WM_UNIT_COMPATIBLE" val="0"/>
  <p:tag name="KSO_WM_DIAGRAM_GROUP_CODE" val="l1-1"/>
  <p:tag name="KSO_WM_UNIT_PRESET_TEXT" val="SED DO EIUSMOD TEMPOR"/>
  <p:tag name="KSO_WM_UNIT_FILL_FORE_SCHEMECOLOR_INDEX" val="5"/>
  <p:tag name="KSO_WM_UNIT_FILL_TYPE" val="1"/>
  <p:tag name="KSO_WM_UNIT_TEXT_FILL_FORE_SCHEMECOLOR_INDEX" val="14"/>
  <p:tag name="KSO_WM_UNIT_TEXT_FILL_TYPE" val="1"/>
  <p:tag name="KSO_WM_UNIT_USESOURCEFORMAT_APPLY" val="1"/>
</p:tagLst>
</file>

<file path=ppt/tags/tag41.xml><?xml version="1.0" encoding="utf-8"?>
<p:tagLst xmlns:p="http://schemas.openxmlformats.org/presentationml/2006/main">
  <p:tag name="KSO_WM_TEMPLATE_CATEGORY" val="custom"/>
  <p:tag name="KSO_WM_TEMPLATE_INDEX" val="20185031"/>
  <p:tag name="KSO_WM_TAG_VERSION" val="1.0"/>
  <p:tag name="KSO_WM_BEAUTIFY_FLAG" val="#wm#"/>
  <p:tag name="KSO_WM_UNIT_TYPE" val="l_h_f"/>
  <p:tag name="KSO_WM_UNIT_INDEX" val="1_1_1"/>
  <p:tag name="KSO_WM_UNIT_ID" val="custom20185031_10*l_h_f*1_1_1"/>
  <p:tag name="KSO_WM_UNIT_CLEAR" val="1"/>
  <p:tag name="KSO_WM_UNIT_LAYERLEVEL" val="1_1_1"/>
  <p:tag name="KSO_WM_UNIT_VALUE" val="13"/>
  <p:tag name="KSO_WM_UNIT_HIGHLIGHT" val="0"/>
  <p:tag name="KSO_WM_UNIT_COMPATIBLE" val="0"/>
  <p:tag name="KSO_WM_DIAGRAM_GROUP_CODE" val="l1-1"/>
  <p:tag name="KSO_WM_UNIT_PRESET_TEXT" val="SED DO EIUSMOD TEMPOR"/>
  <p:tag name="KSO_WM_UNIT_FILL_FORE_SCHEMECOLOR_INDEX" val="5"/>
  <p:tag name="KSO_WM_UNIT_FILL_TYPE" val="1"/>
  <p:tag name="KSO_WM_UNIT_TEXT_FILL_FORE_SCHEMECOLOR_INDEX" val="14"/>
  <p:tag name="KSO_WM_UNIT_TEXT_FILL_TYPE" val="1"/>
  <p:tag name="KSO_WM_UNIT_USESOURCEFORMAT_APPLY" val="1"/>
</p:tagLst>
</file>

<file path=ppt/tags/tag42.xml><?xml version="1.0" encoding="utf-8"?>
<p:tagLst xmlns:p="http://schemas.openxmlformats.org/presentationml/2006/main">
  <p:tag name="KSO_WM_TEMPLATE_CATEGORY" val="custom"/>
  <p:tag name="KSO_WM_TEMPLATE_INDEX" val="20185031"/>
  <p:tag name="KSO_WM_TAG_VERSION" val="1.0"/>
  <p:tag name="KSO_WM_BEAUTIFY_FLAG" val="#wm#"/>
  <p:tag name="KSO_WM_UNIT_TYPE" val="a"/>
  <p:tag name="KSO_WM_UNIT_INDEX" val="1"/>
  <p:tag name="KSO_WM_UNIT_ID" val="custom20185031_10*a*1"/>
  <p:tag name="KSO_WM_UNIT_CLEAR" val="1"/>
  <p:tag name="KSO_WM_UNIT_LAYERLEVEL" val="1"/>
  <p:tag name="KSO_WM_UNIT_ISCONTENTSTITLE" val="1"/>
  <p:tag name="KSO_WM_UNIT_VALUE" val="9"/>
  <p:tag name="KSO_WM_UNIT_HIGHLIGHT" val="0"/>
  <p:tag name="KSO_WM_UNIT_COMPATIBLE" val="0"/>
  <p:tag name="KSO_WM_UNIT_PRESET_TEXT" val="CONTENT"/>
</p:tagLst>
</file>

<file path=ppt/tags/tag43.xml><?xml version="1.0" encoding="utf-8"?>
<p:tagLst xmlns:p="http://schemas.openxmlformats.org/presentationml/2006/main">
  <p:tag name="KSO_WM_SLIDE_ID" val="custom20185031_10"/>
  <p:tag name="KSO_WM_SLIDE_INDEX" val="10"/>
  <p:tag name="KSO_WM_SLIDE_ITEM_CNT" val="5"/>
  <p:tag name="KSO_WM_SLIDE_LAYOUT" val="a_l"/>
  <p:tag name="KSO_WM_SLIDE_LAYOUT_CNT" val="1_1"/>
  <p:tag name="KSO_WM_SLIDE_TYPE" val="contents"/>
  <p:tag name="KSO_WM_BEAUTIFY_FLAG" val="#wm#"/>
  <p:tag name="KSO_WM_TEMPLATE_CATEGORY" val="custom"/>
  <p:tag name="KSO_WM_TEMPLATE_INDEX" val="20185031"/>
  <p:tag name="KSO_WM_DIAGRAM_GROUP_CODE" val="l1-1"/>
  <p:tag name="KSO_WM_TAG_VERSION" val="1.0"/>
  <p:tag name="KSO_WM_SLIDE_SUBTYPE" val="diag"/>
</p:tagLst>
</file>

<file path=ppt/tags/tag44.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63"/>
  <p:tag name="KSO_WM_UNIT_LAYERLEVEL" val="1"/>
  <p:tag name="KSO_WM_UNIT_INDEX" val="1"/>
  <p:tag name="KSO_WM_UNIT_ID" val="custom20185031_2*a*1"/>
  <p:tag name="KSO_WM_UNIT_TYPE" val="a"/>
</p:tagLst>
</file>

<file path=ppt/tags/tag45.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465"/>
  <p:tag name="KSO_WM_UNIT_PRESET_TEXT_INDEX" val="5"/>
  <p:tag name="KSO_WM_UNIT_CLEAR" val="0"/>
  <p:tag name="KSO_WM_UNIT_COMPATIBLE" val="0"/>
  <p:tag name="KSO_WM_UNIT_HIGHLIGHT" val="0"/>
  <p:tag name="KSO_WM_UNIT_VALUE" val="600"/>
  <p:tag name="KSO_WM_UNIT_LAYERLEVEL" val="1"/>
  <p:tag name="KSO_WM_UNIT_INDEX" val="1"/>
  <p:tag name="KSO_WM_UNIT_ID" val="custom20185031_2*f*1"/>
  <p:tag name="KSO_WM_UNIT_TYPE" val="f"/>
</p:tagLst>
</file>

<file path=ppt/tags/tag46.xml><?xml version="1.0" encoding="utf-8"?>
<p:tagLst xmlns:p="http://schemas.openxmlformats.org/presentationml/2006/main">
  <p:tag name="KSO_WM_SLIDE_SIZE" val="621*343"/>
  <p:tag name="KSO_WM_SLIDE_POSITION" val="50*144"/>
  <p:tag name="KSO_WM_SLIDE_LAYOUT_CNT" val="1_1"/>
  <p:tag name="KSO_WM_SLIDE_LAYOUT" val="a_f"/>
  <p:tag name="KSO_WM_BEAUTIFY_FLAG" val="#wm#"/>
  <p:tag name="KSO_WM_SLIDE_TYPE" val="text"/>
  <p:tag name="KSO_WM_SLIDE_ITEM_CNT" val="1"/>
  <p:tag name="KSO_WM_SLIDE_INDEX" val="2"/>
  <p:tag name="KSO_WM_SLIDE_ID" val="custom20185031_2"/>
  <p:tag name="KSO_WM_TAG_VERSION" val="1.0"/>
  <p:tag name="KSO_WM_TEMPLATE_INDEX" val="20185031"/>
  <p:tag name="KSO_WM_TEMPLATE_CATEGORY" val="custom"/>
  <p:tag name="KSO_WM_SLIDE_SUBTYPE" val="pureTxt"/>
</p:tagLst>
</file>

<file path=ppt/tags/tag47.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63"/>
  <p:tag name="KSO_WM_UNIT_LAYERLEVEL" val="1"/>
  <p:tag name="KSO_WM_UNIT_INDEX" val="1"/>
  <p:tag name="KSO_WM_UNIT_ID" val="custom20185031_2*a*1"/>
  <p:tag name="KSO_WM_UNIT_TYPE" val="a"/>
</p:tagLst>
</file>

<file path=ppt/tags/tag48.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465"/>
  <p:tag name="KSO_WM_UNIT_PRESET_TEXT_INDEX" val="5"/>
  <p:tag name="KSO_WM_UNIT_CLEAR" val="0"/>
  <p:tag name="KSO_WM_UNIT_COMPATIBLE" val="0"/>
  <p:tag name="KSO_WM_UNIT_HIGHLIGHT" val="0"/>
  <p:tag name="KSO_WM_UNIT_VALUE" val="600"/>
  <p:tag name="KSO_WM_UNIT_LAYERLEVEL" val="1"/>
  <p:tag name="KSO_WM_UNIT_INDEX" val="1"/>
  <p:tag name="KSO_WM_UNIT_ID" val="custom20185031_2*f*1"/>
  <p:tag name="KSO_WM_UNIT_TYPE" val="f"/>
</p:tagLst>
</file>

<file path=ppt/tags/tag49.xml><?xml version="1.0" encoding="utf-8"?>
<p:tagLst xmlns:p="http://schemas.openxmlformats.org/presentationml/2006/main">
  <p:tag name="KSO_WM_SLIDE_SIZE" val="621*343"/>
  <p:tag name="KSO_WM_SLIDE_POSITION" val="50*144"/>
  <p:tag name="KSO_WM_SLIDE_LAYOUT_CNT" val="1_1"/>
  <p:tag name="KSO_WM_SLIDE_LAYOUT" val="a_f"/>
  <p:tag name="KSO_WM_BEAUTIFY_FLAG" val="#wm#"/>
  <p:tag name="KSO_WM_SLIDE_TYPE" val="text"/>
  <p:tag name="KSO_WM_SLIDE_ITEM_CNT" val="1"/>
  <p:tag name="KSO_WM_SLIDE_INDEX" val="2"/>
  <p:tag name="KSO_WM_SLIDE_ID" val="custom20185031_2"/>
  <p:tag name="KSO_WM_TAG_VERSION" val="1.0"/>
  <p:tag name="KSO_WM_TEMPLATE_INDEX" val="20185031"/>
  <p:tag name="KSO_WM_TEMPLATE_CATEGORY" val="custom"/>
  <p:tag name="KSO_WM_SLIDE_SUBTYPE" val="pureTxt"/>
</p:tagLst>
</file>

<file path=ppt/tags/tag5.xml><?xml version="1.0" encoding="utf-8"?>
<p:tagLst xmlns:p="http://schemas.openxmlformats.org/presentationml/2006/main">
  <p:tag name="KSO_WM_TAG_VERSION" val="1.0"/>
  <p:tag name="KSO_WM_TEMPLATE_CATEGORY" val="custom"/>
  <p:tag name="KSO_WM_TEMPLATE_INDEX" val="20185031"/>
</p:tagLst>
</file>

<file path=ppt/tags/tag50.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63"/>
  <p:tag name="KSO_WM_UNIT_LAYERLEVEL" val="1"/>
  <p:tag name="KSO_WM_UNIT_INDEX" val="1"/>
  <p:tag name="KSO_WM_UNIT_ID" val="custom20185031_2*a*1"/>
  <p:tag name="KSO_WM_UNIT_TYPE" val="a"/>
</p:tagLst>
</file>

<file path=ppt/tags/tag51.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465"/>
  <p:tag name="KSO_WM_UNIT_PRESET_TEXT_INDEX" val="5"/>
  <p:tag name="KSO_WM_UNIT_CLEAR" val="0"/>
  <p:tag name="KSO_WM_UNIT_COMPATIBLE" val="0"/>
  <p:tag name="KSO_WM_UNIT_HIGHLIGHT" val="0"/>
  <p:tag name="KSO_WM_UNIT_VALUE" val="600"/>
  <p:tag name="KSO_WM_UNIT_LAYERLEVEL" val="1"/>
  <p:tag name="KSO_WM_UNIT_INDEX" val="1"/>
  <p:tag name="KSO_WM_UNIT_ID" val="custom20185031_2*f*1"/>
  <p:tag name="KSO_WM_UNIT_TYPE" val="f"/>
</p:tagLst>
</file>

<file path=ppt/tags/tag52.xml><?xml version="1.0" encoding="utf-8"?>
<p:tagLst xmlns:p="http://schemas.openxmlformats.org/presentationml/2006/main">
  <p:tag name="KSO_WM_SLIDE_SIZE" val="621*343"/>
  <p:tag name="KSO_WM_SLIDE_POSITION" val="50*144"/>
  <p:tag name="KSO_WM_SLIDE_LAYOUT_CNT" val="1_1"/>
  <p:tag name="KSO_WM_SLIDE_LAYOUT" val="a_f"/>
  <p:tag name="KSO_WM_BEAUTIFY_FLAG" val="#wm#"/>
  <p:tag name="KSO_WM_SLIDE_TYPE" val="text"/>
  <p:tag name="KSO_WM_SLIDE_ITEM_CNT" val="1"/>
  <p:tag name="KSO_WM_SLIDE_INDEX" val="2"/>
  <p:tag name="KSO_WM_SLIDE_ID" val="custom20185031_2"/>
  <p:tag name="KSO_WM_TAG_VERSION" val="1.0"/>
  <p:tag name="KSO_WM_TEMPLATE_INDEX" val="20185031"/>
  <p:tag name="KSO_WM_TEMPLATE_CATEGORY" val="custom"/>
  <p:tag name="KSO_WM_SLIDE_SUBTYPE" val="pureTxt"/>
</p:tagLst>
</file>

<file path=ppt/tags/tag53.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63"/>
  <p:tag name="KSO_WM_UNIT_LAYERLEVEL" val="1"/>
  <p:tag name="KSO_WM_UNIT_INDEX" val="1"/>
  <p:tag name="KSO_WM_UNIT_ID" val="custom20185031_2*a*1"/>
  <p:tag name="KSO_WM_UNIT_TYPE" val="a"/>
</p:tagLst>
</file>

<file path=ppt/tags/tag54.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465"/>
  <p:tag name="KSO_WM_UNIT_PRESET_TEXT_INDEX" val="5"/>
  <p:tag name="KSO_WM_UNIT_CLEAR" val="0"/>
  <p:tag name="KSO_WM_UNIT_COMPATIBLE" val="0"/>
  <p:tag name="KSO_WM_UNIT_HIGHLIGHT" val="0"/>
  <p:tag name="KSO_WM_UNIT_VALUE" val="600"/>
  <p:tag name="KSO_WM_UNIT_LAYERLEVEL" val="1"/>
  <p:tag name="KSO_WM_UNIT_INDEX" val="1"/>
  <p:tag name="KSO_WM_UNIT_ID" val="custom20185031_2*f*1"/>
  <p:tag name="KSO_WM_UNIT_TYPE" val="f"/>
</p:tagLst>
</file>

<file path=ppt/tags/tag55.xml><?xml version="1.0" encoding="utf-8"?>
<p:tagLst xmlns:p="http://schemas.openxmlformats.org/presentationml/2006/main">
  <p:tag name="KSO_WM_SLIDE_SIZE" val="621*343"/>
  <p:tag name="KSO_WM_SLIDE_POSITION" val="50*144"/>
  <p:tag name="KSO_WM_SLIDE_LAYOUT_CNT" val="1_1"/>
  <p:tag name="KSO_WM_SLIDE_LAYOUT" val="a_f"/>
  <p:tag name="KSO_WM_BEAUTIFY_FLAG" val="#wm#"/>
  <p:tag name="KSO_WM_SLIDE_TYPE" val="text"/>
  <p:tag name="KSO_WM_SLIDE_ITEM_CNT" val="1"/>
  <p:tag name="KSO_WM_SLIDE_INDEX" val="2"/>
  <p:tag name="KSO_WM_SLIDE_ID" val="custom20185031_2"/>
  <p:tag name="KSO_WM_TAG_VERSION" val="1.0"/>
  <p:tag name="KSO_WM_TEMPLATE_INDEX" val="20185031"/>
  <p:tag name="KSO_WM_TEMPLATE_CATEGORY" val="custom"/>
  <p:tag name="KSO_WM_SLIDE_SUBTYPE" val="pureTxt"/>
</p:tagLst>
</file>

<file path=ppt/tags/tag56.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63"/>
  <p:tag name="KSO_WM_UNIT_LAYERLEVEL" val="1"/>
  <p:tag name="KSO_WM_UNIT_INDEX" val="1"/>
  <p:tag name="KSO_WM_UNIT_ID" val="custom20185031_2*a*1"/>
  <p:tag name="KSO_WM_UNIT_TYPE" val="a"/>
</p:tagLst>
</file>

<file path=ppt/tags/tag57.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465"/>
  <p:tag name="KSO_WM_UNIT_PRESET_TEXT_INDEX" val="5"/>
  <p:tag name="KSO_WM_UNIT_CLEAR" val="0"/>
  <p:tag name="KSO_WM_UNIT_COMPATIBLE" val="0"/>
  <p:tag name="KSO_WM_UNIT_HIGHLIGHT" val="0"/>
  <p:tag name="KSO_WM_UNIT_VALUE" val="600"/>
  <p:tag name="KSO_WM_UNIT_LAYERLEVEL" val="1"/>
  <p:tag name="KSO_WM_UNIT_INDEX" val="1"/>
  <p:tag name="KSO_WM_UNIT_ID" val="custom20185031_2*f*1"/>
  <p:tag name="KSO_WM_UNIT_TYPE" val="f"/>
</p:tagLst>
</file>

<file path=ppt/tags/tag58.xml><?xml version="1.0" encoding="utf-8"?>
<p:tagLst xmlns:p="http://schemas.openxmlformats.org/presentationml/2006/main">
  <p:tag name="KSO_WM_SLIDE_SIZE" val="621*343"/>
  <p:tag name="KSO_WM_SLIDE_POSITION" val="50*144"/>
  <p:tag name="KSO_WM_SLIDE_LAYOUT_CNT" val="1_1"/>
  <p:tag name="KSO_WM_SLIDE_LAYOUT" val="a_f"/>
  <p:tag name="KSO_WM_BEAUTIFY_FLAG" val="#wm#"/>
  <p:tag name="KSO_WM_SLIDE_TYPE" val="text"/>
  <p:tag name="KSO_WM_SLIDE_ITEM_CNT" val="1"/>
  <p:tag name="KSO_WM_SLIDE_INDEX" val="2"/>
  <p:tag name="KSO_WM_SLIDE_ID" val="custom20185031_2"/>
  <p:tag name="KSO_WM_TAG_VERSION" val="1.0"/>
  <p:tag name="KSO_WM_TEMPLATE_INDEX" val="20185031"/>
  <p:tag name="KSO_WM_TEMPLATE_CATEGORY" val="custom"/>
  <p:tag name="KSO_WM_SLIDE_SUBTYPE" val="pureTxt"/>
</p:tagLst>
</file>

<file path=ppt/tags/tag59.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63"/>
  <p:tag name="KSO_WM_UNIT_LAYERLEVEL" val="1"/>
  <p:tag name="KSO_WM_UNIT_INDEX" val="1"/>
  <p:tag name="KSO_WM_UNIT_ID" val="custom20185031_2*a*1"/>
  <p:tag name="KSO_WM_UNIT_TYPE" val="a"/>
</p:tagLst>
</file>

<file path=ppt/tags/tag6.xml><?xml version="1.0" encoding="utf-8"?>
<p:tagLst xmlns:p="http://schemas.openxmlformats.org/presentationml/2006/main">
  <p:tag name="KSO_WM_TEMPLATE_CATEGORY" val="custom"/>
  <p:tag name="KSO_WM_TEMPLATE_INDEX" val="20185031"/>
  <p:tag name="KSO_WM_TAG_VERSION" val="1.0"/>
  <p:tag name="KSO_WM_TEMPLATE_THUMBS_INDEX" val="1、9、12、16、19、22"/>
  <p:tag name="KSO_WM_BEAUTIFY_FLAG" val="#wm#"/>
</p:tagLst>
</file>

<file path=ppt/tags/tag60.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465"/>
  <p:tag name="KSO_WM_UNIT_PRESET_TEXT_INDEX" val="5"/>
  <p:tag name="KSO_WM_UNIT_CLEAR" val="0"/>
  <p:tag name="KSO_WM_UNIT_COMPATIBLE" val="0"/>
  <p:tag name="KSO_WM_UNIT_HIGHLIGHT" val="0"/>
  <p:tag name="KSO_WM_UNIT_VALUE" val="600"/>
  <p:tag name="KSO_WM_UNIT_LAYERLEVEL" val="1"/>
  <p:tag name="KSO_WM_UNIT_INDEX" val="1"/>
  <p:tag name="KSO_WM_UNIT_ID" val="custom20185031_2*f*1"/>
  <p:tag name="KSO_WM_UNIT_TYPE" val="f"/>
</p:tagLst>
</file>

<file path=ppt/tags/tag61.xml><?xml version="1.0" encoding="utf-8"?>
<p:tagLst xmlns:p="http://schemas.openxmlformats.org/presentationml/2006/main">
  <p:tag name="KSO_WM_SLIDE_SIZE" val="621*343"/>
  <p:tag name="KSO_WM_SLIDE_POSITION" val="50*144"/>
  <p:tag name="KSO_WM_SLIDE_LAYOUT_CNT" val="1_1"/>
  <p:tag name="KSO_WM_SLIDE_LAYOUT" val="a_f"/>
  <p:tag name="KSO_WM_BEAUTIFY_FLAG" val="#wm#"/>
  <p:tag name="KSO_WM_SLIDE_TYPE" val="text"/>
  <p:tag name="KSO_WM_SLIDE_ITEM_CNT" val="1"/>
  <p:tag name="KSO_WM_SLIDE_INDEX" val="2"/>
  <p:tag name="KSO_WM_SLIDE_ID" val="custom20185031_2"/>
  <p:tag name="KSO_WM_TAG_VERSION" val="1.0"/>
  <p:tag name="KSO_WM_TEMPLATE_INDEX" val="20185031"/>
  <p:tag name="KSO_WM_TEMPLATE_CATEGORY" val="custom"/>
  <p:tag name="KSO_WM_SLIDE_SUBTYPE" val="pureTxt"/>
</p:tagLst>
</file>

<file path=ppt/tags/tag62.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63"/>
  <p:tag name="KSO_WM_UNIT_LAYERLEVEL" val="1"/>
  <p:tag name="KSO_WM_UNIT_INDEX" val="1"/>
  <p:tag name="KSO_WM_UNIT_ID" val="custom20185031_2*a*1"/>
  <p:tag name="KSO_WM_UNIT_TYPE" val="a"/>
</p:tagLst>
</file>

<file path=ppt/tags/tag63.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465"/>
  <p:tag name="KSO_WM_UNIT_PRESET_TEXT_INDEX" val="5"/>
  <p:tag name="KSO_WM_UNIT_CLEAR" val="0"/>
  <p:tag name="KSO_WM_UNIT_COMPATIBLE" val="0"/>
  <p:tag name="KSO_WM_UNIT_HIGHLIGHT" val="0"/>
  <p:tag name="KSO_WM_UNIT_VALUE" val="600"/>
  <p:tag name="KSO_WM_UNIT_LAYERLEVEL" val="1"/>
  <p:tag name="KSO_WM_UNIT_INDEX" val="1"/>
  <p:tag name="KSO_WM_UNIT_ID" val="custom20185031_2*f*1"/>
  <p:tag name="KSO_WM_UNIT_TYPE" val="f"/>
</p:tagLst>
</file>

<file path=ppt/tags/tag64.xml><?xml version="1.0" encoding="utf-8"?>
<p:tagLst xmlns:p="http://schemas.openxmlformats.org/presentationml/2006/main">
  <p:tag name="KSO_WM_SLIDE_SIZE" val="621*343"/>
  <p:tag name="KSO_WM_SLIDE_POSITION" val="50*144"/>
  <p:tag name="KSO_WM_SLIDE_LAYOUT_CNT" val="1_1"/>
  <p:tag name="KSO_WM_SLIDE_LAYOUT" val="a_f"/>
  <p:tag name="KSO_WM_BEAUTIFY_FLAG" val="#wm#"/>
  <p:tag name="KSO_WM_SLIDE_TYPE" val="text"/>
  <p:tag name="KSO_WM_SLIDE_ITEM_CNT" val="1"/>
  <p:tag name="KSO_WM_SLIDE_INDEX" val="2"/>
  <p:tag name="KSO_WM_SLIDE_ID" val="custom20185031_2"/>
  <p:tag name="KSO_WM_TAG_VERSION" val="1.0"/>
  <p:tag name="KSO_WM_TEMPLATE_INDEX" val="20185031"/>
  <p:tag name="KSO_WM_TEMPLATE_CATEGORY" val="custom"/>
  <p:tag name="KSO_WM_SLIDE_SUBTYPE" val="pureTxt"/>
</p:tagLst>
</file>

<file path=ppt/tags/tag65.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63"/>
  <p:tag name="KSO_WM_UNIT_LAYERLEVEL" val="1"/>
  <p:tag name="KSO_WM_UNIT_INDEX" val="1"/>
  <p:tag name="KSO_WM_UNIT_ID" val="custom20185031_2*a*1"/>
  <p:tag name="KSO_WM_UNIT_TYPE" val="a"/>
</p:tagLst>
</file>

<file path=ppt/tags/tag66.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465"/>
  <p:tag name="KSO_WM_UNIT_PRESET_TEXT_INDEX" val="5"/>
  <p:tag name="KSO_WM_UNIT_CLEAR" val="0"/>
  <p:tag name="KSO_WM_UNIT_COMPATIBLE" val="0"/>
  <p:tag name="KSO_WM_UNIT_HIGHLIGHT" val="0"/>
  <p:tag name="KSO_WM_UNIT_VALUE" val="600"/>
  <p:tag name="KSO_WM_UNIT_LAYERLEVEL" val="1"/>
  <p:tag name="KSO_WM_UNIT_INDEX" val="1"/>
  <p:tag name="KSO_WM_UNIT_ID" val="custom20185031_2*f*1"/>
  <p:tag name="KSO_WM_UNIT_TYPE" val="f"/>
</p:tagLst>
</file>

<file path=ppt/tags/tag67.xml><?xml version="1.0" encoding="utf-8"?>
<p:tagLst xmlns:p="http://schemas.openxmlformats.org/presentationml/2006/main">
  <p:tag name="KSO_WM_SLIDE_SIZE" val="621*343"/>
  <p:tag name="KSO_WM_SLIDE_POSITION" val="50*144"/>
  <p:tag name="KSO_WM_SLIDE_LAYOUT_CNT" val="1_1"/>
  <p:tag name="KSO_WM_SLIDE_LAYOUT" val="a_f"/>
  <p:tag name="KSO_WM_BEAUTIFY_FLAG" val="#wm#"/>
  <p:tag name="KSO_WM_SLIDE_TYPE" val="text"/>
  <p:tag name="KSO_WM_SLIDE_ITEM_CNT" val="1"/>
  <p:tag name="KSO_WM_SLIDE_INDEX" val="2"/>
  <p:tag name="KSO_WM_SLIDE_ID" val="custom20185031_2"/>
  <p:tag name="KSO_WM_TAG_VERSION" val="1.0"/>
  <p:tag name="KSO_WM_TEMPLATE_INDEX" val="20185031"/>
  <p:tag name="KSO_WM_TEMPLATE_CATEGORY" val="custom"/>
  <p:tag name="KSO_WM_SLIDE_SUBTYPE" val="pureTxt"/>
</p:tagLst>
</file>

<file path=ppt/tags/tag68.xml><?xml version="1.0" encoding="utf-8"?>
<p:tagLst xmlns:p="http://schemas.openxmlformats.org/presentationml/2006/main">
  <p:tag name="KSO_WM_TEMPLATE_CATEGORY" val="custom"/>
  <p:tag name="KSO_WM_TEMPLATE_INDEX" val="20185031"/>
  <p:tag name="KSO_WM_UNIT_CLEAR" val="1"/>
  <p:tag name="KSO_WM_UNIT_TYPE" val="l_h_i"/>
  <p:tag name="KSO_WM_UNIT_INDEX" val="1_1_1"/>
  <p:tag name="KSO_WM_UNIT_ID" val="custom20185031_15*l_h_i*1_1_1"/>
  <p:tag name="KSO_WM_UNIT_LAYERLEVEL" val="1_1_1"/>
  <p:tag name="KSO_WM_BEAUTIFY_FLAG" val="#wm#"/>
  <p:tag name="KSO_WM_TAG_VERSION" val="1.0"/>
  <p:tag name="KSO_WM_DIAGRAM_GROUP_CODE" val="l1-2"/>
  <p:tag name="KSO_WM_UNIT_LINE_FORE_SCHEMECOLOR_INDEX" val="6"/>
  <p:tag name="KSO_WM_UNIT_LINE_FILL_TYPE" val="2"/>
  <p:tag name="KSO_WM_UNIT_USESOURCEFORMAT_APPLY" val="1"/>
</p:tagLst>
</file>

<file path=ppt/tags/tag69.xml><?xml version="1.0" encoding="utf-8"?>
<p:tagLst xmlns:p="http://schemas.openxmlformats.org/presentationml/2006/main">
  <p:tag name="KSO_WM_TEMPLATE_CATEGORY" val="custom"/>
  <p:tag name="KSO_WM_TEMPLATE_INDEX" val="20185031"/>
  <p:tag name="KSO_WM_UNIT_CLEAR" val="1"/>
  <p:tag name="KSO_WM_UNIT_TYPE" val="l_h_i"/>
  <p:tag name="KSO_WM_UNIT_INDEX" val="1_1_2"/>
  <p:tag name="KSO_WM_UNIT_ID" val="custom20185031_15*l_h_i*1_1_2"/>
  <p:tag name="KSO_WM_UNIT_LAYERLEVEL" val="1_1_1"/>
  <p:tag name="KSO_WM_BEAUTIFY_FLAG" val="#wm#"/>
  <p:tag name="KSO_WM_TAG_VERSION" val="1.0"/>
  <p:tag name="KSO_WM_DIAGRAM_GROUP_CODE" val="l1-2"/>
  <p:tag name="KSO_WM_UNIT_LINE_FORE_SCHEMECOLOR_INDEX" val="6"/>
  <p:tag name="KSO_WM_UNIT_LINE_FILL_TYPE" val="2"/>
  <p:tag name="KSO_WM_UNIT_USESOURCEFORMAT_APPLY" val="1"/>
</p:tagLst>
</file>

<file path=ppt/tags/tag7.xml><?xml version="1.0" encoding="utf-8"?>
<p:tagLst xmlns:p="http://schemas.openxmlformats.org/presentationml/2006/main">
  <p:tag name="KSO_WM_TAG_VERSION" val="1.0"/>
  <p:tag name="KSO_WM_TEMPLATE_CATEGORY" val="custom"/>
  <p:tag name="KSO_WM_TEMPLATE_INDEX" val="20185031"/>
</p:tagLst>
</file>

<file path=ppt/tags/tag70.xml><?xml version="1.0" encoding="utf-8"?>
<p:tagLst xmlns:p="http://schemas.openxmlformats.org/presentationml/2006/main">
  <p:tag name="KSO_WM_TEMPLATE_CATEGORY" val="custom"/>
  <p:tag name="KSO_WM_TEMPLATE_INDEX" val="20185031"/>
  <p:tag name="KSO_WM_TAG_VERSION" val="1.0"/>
  <p:tag name="KSO_WM_BEAUTIFY_FLAG" val="#wm#"/>
  <p:tag name="KSO_WM_UNIT_TYPE" val="l_h_f"/>
  <p:tag name="KSO_WM_UNIT_INDEX" val="1_1_1"/>
  <p:tag name="KSO_WM_UNIT_ID" val="custom20185031_15*l_h_f*1_1_1"/>
  <p:tag name="KSO_WM_UNIT_CLEAR" val="1"/>
  <p:tag name="KSO_WM_UNIT_LAYERLEVEL" val="1_1_1"/>
  <p:tag name="KSO_WM_UNIT_VALUE" val="16"/>
  <p:tag name="KSO_WM_UNIT_HIGHLIGHT" val="0"/>
  <p:tag name="KSO_WM_UNIT_COMPATIBLE" val="0"/>
  <p:tag name="KSO_WM_UNIT_PRESET_TEXT_INDEX" val="4"/>
  <p:tag name="KSO_WM_UNIT_PRESET_TEXT_LEN" val="26"/>
  <p:tag name="KSO_WM_DIAGRAM_GROUP_CODE" val="l1-2"/>
  <p:tag name="KSO_WM_UNIT_FILL_FORE_SCHEMECOLOR_INDEX" val="5"/>
  <p:tag name="KSO_WM_UNIT_FILL_TYPE" val="1"/>
  <p:tag name="KSO_WM_UNIT_TEXT_FILL_FORE_SCHEMECOLOR_INDEX" val="14"/>
  <p:tag name="KSO_WM_UNIT_TEXT_FILL_TYPE" val="1"/>
  <p:tag name="KSO_WM_UNIT_USESOURCEFORMAT_APPLY" val="1"/>
</p:tagLst>
</file>

<file path=ppt/tags/tag71.xml><?xml version="1.0" encoding="utf-8"?>
<p:tagLst xmlns:p="http://schemas.openxmlformats.org/presentationml/2006/main">
  <p:tag name="KSO_WM_TEMPLATE_CATEGORY" val="custom"/>
  <p:tag name="KSO_WM_TEMPLATE_INDEX" val="20185031"/>
  <p:tag name="KSO_WM_UNIT_CLEAR" val="1"/>
  <p:tag name="KSO_WM_UNIT_TYPE" val="l_h_i"/>
  <p:tag name="KSO_WM_UNIT_INDEX" val="1_2_1"/>
  <p:tag name="KSO_WM_UNIT_ID" val="custom20185031_15*l_h_i*1_2_1"/>
  <p:tag name="KSO_WM_UNIT_LAYERLEVEL" val="1_1_1"/>
  <p:tag name="KSO_WM_BEAUTIFY_FLAG" val="#wm#"/>
  <p:tag name="KSO_WM_TAG_VERSION" val="1.0"/>
  <p:tag name="KSO_WM_DIAGRAM_GROUP_CODE" val="l1-2"/>
  <p:tag name="KSO_WM_UNIT_LINE_FORE_SCHEMECOLOR_INDEX" val="6"/>
  <p:tag name="KSO_WM_UNIT_LINE_FILL_TYPE" val="2"/>
  <p:tag name="KSO_WM_UNIT_USESOURCEFORMAT_APPLY" val="1"/>
</p:tagLst>
</file>

<file path=ppt/tags/tag72.xml><?xml version="1.0" encoding="utf-8"?>
<p:tagLst xmlns:p="http://schemas.openxmlformats.org/presentationml/2006/main">
  <p:tag name="KSO_WM_TEMPLATE_CATEGORY" val="custom"/>
  <p:tag name="KSO_WM_TEMPLATE_INDEX" val="20185031"/>
  <p:tag name="KSO_WM_UNIT_CLEAR" val="1"/>
  <p:tag name="KSO_WM_UNIT_TYPE" val="l_h_i"/>
  <p:tag name="KSO_WM_UNIT_INDEX" val="1_2_2"/>
  <p:tag name="KSO_WM_UNIT_ID" val="custom20185031_15*l_h_i*1_2_2"/>
  <p:tag name="KSO_WM_UNIT_LAYERLEVEL" val="1_1_1"/>
  <p:tag name="KSO_WM_BEAUTIFY_FLAG" val="#wm#"/>
  <p:tag name="KSO_WM_TAG_VERSION" val="1.0"/>
  <p:tag name="KSO_WM_DIAGRAM_GROUP_CODE" val="l1-2"/>
  <p:tag name="KSO_WM_UNIT_LINE_FORE_SCHEMECOLOR_INDEX" val="6"/>
  <p:tag name="KSO_WM_UNIT_LINE_FILL_TYPE" val="2"/>
  <p:tag name="KSO_WM_UNIT_USESOURCEFORMAT_APPLY" val="1"/>
</p:tagLst>
</file>

<file path=ppt/tags/tag73.xml><?xml version="1.0" encoding="utf-8"?>
<p:tagLst xmlns:p="http://schemas.openxmlformats.org/presentationml/2006/main">
  <p:tag name="KSO_WM_TEMPLATE_CATEGORY" val="custom"/>
  <p:tag name="KSO_WM_TEMPLATE_INDEX" val="20185031"/>
  <p:tag name="KSO_WM_TAG_VERSION" val="1.0"/>
  <p:tag name="KSO_WM_BEAUTIFY_FLAG" val="#wm#"/>
  <p:tag name="KSO_WM_UNIT_TYPE" val="l_h_f"/>
  <p:tag name="KSO_WM_UNIT_INDEX" val="1_2_1"/>
  <p:tag name="KSO_WM_UNIT_ID" val="custom20185031_15*l_h_f*1_2_1"/>
  <p:tag name="KSO_WM_UNIT_CLEAR" val="1"/>
  <p:tag name="KSO_WM_UNIT_LAYERLEVEL" val="1_1_1"/>
  <p:tag name="KSO_WM_UNIT_VALUE" val="16"/>
  <p:tag name="KSO_WM_UNIT_HIGHLIGHT" val="0"/>
  <p:tag name="KSO_WM_UNIT_COMPATIBLE" val="0"/>
  <p:tag name="KSO_WM_UNIT_PRESET_TEXT_INDEX" val="4"/>
  <p:tag name="KSO_WM_UNIT_PRESET_TEXT_LEN" val="26"/>
  <p:tag name="KSO_WM_DIAGRAM_GROUP_CODE" val="l1-2"/>
  <p:tag name="KSO_WM_UNIT_FILL_FORE_SCHEMECOLOR_INDEX" val="5"/>
  <p:tag name="KSO_WM_UNIT_FILL_TYPE" val="1"/>
  <p:tag name="KSO_WM_UNIT_TEXT_FILL_FORE_SCHEMECOLOR_INDEX" val="14"/>
  <p:tag name="KSO_WM_UNIT_TEXT_FILL_TYPE" val="1"/>
  <p:tag name="KSO_WM_UNIT_USESOURCEFORMAT_APPLY" val="1"/>
</p:tagLst>
</file>

<file path=ppt/tags/tag74.xml><?xml version="1.0" encoding="utf-8"?>
<p:tagLst xmlns:p="http://schemas.openxmlformats.org/presentationml/2006/main">
  <p:tag name="KSO_WM_TEMPLATE_CATEGORY" val="custom"/>
  <p:tag name="KSO_WM_TEMPLATE_INDEX" val="20185031"/>
  <p:tag name="KSO_WM_UNIT_CLEAR" val="1"/>
  <p:tag name="KSO_WM_UNIT_TYPE" val="l_h_i"/>
  <p:tag name="KSO_WM_UNIT_INDEX" val="1_3_1"/>
  <p:tag name="KSO_WM_UNIT_ID" val="custom20185031_15*l_h_i*1_3_1"/>
  <p:tag name="KSO_WM_UNIT_LAYERLEVEL" val="1_1_1"/>
  <p:tag name="KSO_WM_BEAUTIFY_FLAG" val="#wm#"/>
  <p:tag name="KSO_WM_TAG_VERSION" val="1.0"/>
  <p:tag name="KSO_WM_DIAGRAM_GROUP_CODE" val="l1-2"/>
  <p:tag name="KSO_WM_UNIT_LINE_FORE_SCHEMECOLOR_INDEX" val="6"/>
  <p:tag name="KSO_WM_UNIT_LINE_FILL_TYPE" val="2"/>
  <p:tag name="KSO_WM_UNIT_USESOURCEFORMAT_APPLY" val="1"/>
</p:tagLst>
</file>

<file path=ppt/tags/tag75.xml><?xml version="1.0" encoding="utf-8"?>
<p:tagLst xmlns:p="http://schemas.openxmlformats.org/presentationml/2006/main">
  <p:tag name="KSO_WM_TEMPLATE_CATEGORY" val="custom"/>
  <p:tag name="KSO_WM_TEMPLATE_INDEX" val="20185031"/>
  <p:tag name="KSO_WM_UNIT_CLEAR" val="1"/>
  <p:tag name="KSO_WM_UNIT_TYPE" val="l_h_i"/>
  <p:tag name="KSO_WM_UNIT_INDEX" val="1_3_2"/>
  <p:tag name="KSO_WM_UNIT_ID" val="custom20185031_15*l_h_i*1_3_2"/>
  <p:tag name="KSO_WM_UNIT_LAYERLEVEL" val="1_1_1"/>
  <p:tag name="KSO_WM_BEAUTIFY_FLAG" val="#wm#"/>
  <p:tag name="KSO_WM_TAG_VERSION" val="1.0"/>
  <p:tag name="KSO_WM_DIAGRAM_GROUP_CODE" val="l1-2"/>
  <p:tag name="KSO_WM_UNIT_LINE_FORE_SCHEMECOLOR_INDEX" val="6"/>
  <p:tag name="KSO_WM_UNIT_LINE_FILL_TYPE" val="2"/>
  <p:tag name="KSO_WM_UNIT_USESOURCEFORMAT_APPLY" val="1"/>
</p:tagLst>
</file>

<file path=ppt/tags/tag76.xml><?xml version="1.0" encoding="utf-8"?>
<p:tagLst xmlns:p="http://schemas.openxmlformats.org/presentationml/2006/main">
  <p:tag name="KSO_WM_TEMPLATE_CATEGORY" val="custom"/>
  <p:tag name="KSO_WM_TEMPLATE_INDEX" val="20185031"/>
  <p:tag name="KSO_WM_TAG_VERSION" val="1.0"/>
  <p:tag name="KSO_WM_BEAUTIFY_FLAG" val="#wm#"/>
  <p:tag name="KSO_WM_UNIT_TYPE" val="l_h_f"/>
  <p:tag name="KSO_WM_UNIT_INDEX" val="1_3_1"/>
  <p:tag name="KSO_WM_UNIT_ID" val="custom20185031_15*l_h_f*1_3_1"/>
  <p:tag name="KSO_WM_UNIT_CLEAR" val="1"/>
  <p:tag name="KSO_WM_UNIT_LAYERLEVEL" val="1_1_1"/>
  <p:tag name="KSO_WM_UNIT_VALUE" val="16"/>
  <p:tag name="KSO_WM_UNIT_HIGHLIGHT" val="0"/>
  <p:tag name="KSO_WM_UNIT_COMPATIBLE" val="0"/>
  <p:tag name="KSO_WM_UNIT_PRESET_TEXT_INDEX" val="4"/>
  <p:tag name="KSO_WM_UNIT_PRESET_TEXT_LEN" val="26"/>
  <p:tag name="KSO_WM_DIAGRAM_GROUP_CODE" val="l1-2"/>
  <p:tag name="KSO_WM_UNIT_FILL_FORE_SCHEMECOLOR_INDEX" val="5"/>
  <p:tag name="KSO_WM_UNIT_FILL_TYPE" val="1"/>
  <p:tag name="KSO_WM_UNIT_TEXT_FILL_FORE_SCHEMECOLOR_INDEX" val="14"/>
  <p:tag name="KSO_WM_UNIT_TEXT_FILL_TYPE" val="1"/>
  <p:tag name="KSO_WM_UNIT_USESOURCEFORMAT_APPLY" val="1"/>
</p:tagLst>
</file>

<file path=ppt/tags/tag77.xml><?xml version="1.0" encoding="utf-8"?>
<p:tagLst xmlns:p="http://schemas.openxmlformats.org/presentationml/2006/main">
  <p:tag name="KSO_WM_TEMPLATE_CATEGORY" val="custom"/>
  <p:tag name="KSO_WM_TEMPLATE_INDEX" val="20185031"/>
  <p:tag name="KSO_WM_UNIT_TYPE" val="a"/>
  <p:tag name="KSO_WM_UNIT_INDEX" val="1"/>
  <p:tag name="KSO_WM_UNIT_ID" val="custom20185031_15*a*1"/>
  <p:tag name="KSO_WM_UNIT_LAYERLEVEL" val="1"/>
  <p:tag name="KSO_WM_UNIT_VALUE" val="63"/>
  <p:tag name="KSO_WM_UNIT_ISCONTENTSTITLE" val="0"/>
  <p:tag name="KSO_WM_UNIT_HIGHLIGHT" val="0"/>
  <p:tag name="KSO_WM_UNIT_COMPATIBLE" val="0"/>
  <p:tag name="KSO_WM_UNIT_CLEAR" val="0"/>
  <p:tag name="KSO_WM_BEAUTIFY_FLAG" val="#wm#"/>
  <p:tag name="KSO_WM_TAG_VERSION" val="1.0"/>
  <p:tag name="KSO_WM_UNIT_PRESET_TEXT" val="LOREM IPSUM DOLOR"/>
</p:tagLst>
</file>

<file path=ppt/tags/tag78.xml><?xml version="1.0" encoding="utf-8"?>
<p:tagLst xmlns:p="http://schemas.openxmlformats.org/presentationml/2006/main">
  <p:tag name="KSO_WM_SLIDE_ID" val="custom20185031_15"/>
  <p:tag name="KSO_WM_SLIDE_INDEX" val="15"/>
  <p:tag name="KSO_WM_SLIDE_ITEM_CNT" val="3"/>
  <p:tag name="KSO_WM_SLIDE_LAYOUT" val="l_a"/>
  <p:tag name="KSO_WM_SLIDE_LAYOUT_CNT" val="1_1"/>
  <p:tag name="KSO_WM_SLIDE_TYPE" val="text"/>
  <p:tag name="KSO_WM_BEAUTIFY_FLAG" val="#wm#"/>
  <p:tag name="KSO_WM_SLIDE_POSITION" val="60*235"/>
  <p:tag name="KSO_WM_SLIDE_SIZE" val="599*112"/>
  <p:tag name="KSO_WM_TEMPLATE_CATEGORY" val="custom"/>
  <p:tag name="KSO_WM_TEMPLATE_INDEX" val="20185031"/>
  <p:tag name="KSO_WM_TAG_VERSION" val="1.0"/>
  <p:tag name="KSO_WM_DIAGRAM_GROUP_CODE" val="l1-2"/>
  <p:tag name="KSO_WM_SLIDE_SUBTYPE" val="diag"/>
</p:tagLst>
</file>

<file path=ppt/tags/tag79.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63"/>
  <p:tag name="KSO_WM_UNIT_LAYERLEVEL" val="1"/>
  <p:tag name="KSO_WM_UNIT_INDEX" val="1"/>
  <p:tag name="KSO_WM_UNIT_ID" val="custom20185031_2*a*1"/>
  <p:tag name="KSO_WM_UNIT_TYPE" val="a"/>
</p:tagLst>
</file>

<file path=ppt/tags/tag8.xml><?xml version="1.0" encoding="utf-8"?>
<p:tagLst xmlns:p="http://schemas.openxmlformats.org/presentationml/2006/main">
  <p:tag name="KSO_WM_TAG_VERSION" val="1.0"/>
  <p:tag name="KSO_WM_TEMPLATE_CATEGORY" val="custom"/>
  <p:tag name="KSO_WM_TEMPLATE_INDEX" val="20185031"/>
</p:tagLst>
</file>

<file path=ppt/tags/tag80.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465"/>
  <p:tag name="KSO_WM_UNIT_PRESET_TEXT_INDEX" val="5"/>
  <p:tag name="KSO_WM_UNIT_CLEAR" val="0"/>
  <p:tag name="KSO_WM_UNIT_COMPATIBLE" val="0"/>
  <p:tag name="KSO_WM_UNIT_HIGHLIGHT" val="0"/>
  <p:tag name="KSO_WM_UNIT_VALUE" val="600"/>
  <p:tag name="KSO_WM_UNIT_LAYERLEVEL" val="1"/>
  <p:tag name="KSO_WM_UNIT_INDEX" val="1"/>
  <p:tag name="KSO_WM_UNIT_ID" val="custom20185031_2*f*1"/>
  <p:tag name="KSO_WM_UNIT_TYPE" val="f"/>
</p:tagLst>
</file>

<file path=ppt/tags/tag81.xml><?xml version="1.0" encoding="utf-8"?>
<p:tagLst xmlns:p="http://schemas.openxmlformats.org/presentationml/2006/main">
  <p:tag name="KSO_WM_SLIDE_SIZE" val="621*343"/>
  <p:tag name="KSO_WM_SLIDE_POSITION" val="50*144"/>
  <p:tag name="KSO_WM_SLIDE_LAYOUT_CNT" val="1_1"/>
  <p:tag name="KSO_WM_SLIDE_LAYOUT" val="a_f"/>
  <p:tag name="KSO_WM_BEAUTIFY_FLAG" val="#wm#"/>
  <p:tag name="KSO_WM_SLIDE_TYPE" val="text"/>
  <p:tag name="KSO_WM_SLIDE_ITEM_CNT" val="1"/>
  <p:tag name="KSO_WM_SLIDE_INDEX" val="2"/>
  <p:tag name="KSO_WM_SLIDE_ID" val="custom20185031_2"/>
  <p:tag name="KSO_WM_TAG_VERSION" val="1.0"/>
  <p:tag name="KSO_WM_TEMPLATE_INDEX" val="20185031"/>
  <p:tag name="KSO_WM_TEMPLATE_CATEGORY" val="custom"/>
  <p:tag name="KSO_WM_SLIDE_SUBTYPE" val="pureTxt"/>
</p:tagLst>
</file>

<file path=ppt/tags/tag82.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63"/>
  <p:tag name="KSO_WM_UNIT_LAYERLEVEL" val="1"/>
  <p:tag name="KSO_WM_UNIT_INDEX" val="1"/>
  <p:tag name="KSO_WM_UNIT_ID" val="custom20185031_2*a*1"/>
  <p:tag name="KSO_WM_UNIT_TYPE" val="a"/>
</p:tagLst>
</file>

<file path=ppt/tags/tag83.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465"/>
  <p:tag name="KSO_WM_UNIT_PRESET_TEXT_INDEX" val="5"/>
  <p:tag name="KSO_WM_UNIT_CLEAR" val="0"/>
  <p:tag name="KSO_WM_UNIT_COMPATIBLE" val="0"/>
  <p:tag name="KSO_WM_UNIT_HIGHLIGHT" val="0"/>
  <p:tag name="KSO_WM_UNIT_VALUE" val="600"/>
  <p:tag name="KSO_WM_UNIT_LAYERLEVEL" val="1"/>
  <p:tag name="KSO_WM_UNIT_INDEX" val="1"/>
  <p:tag name="KSO_WM_UNIT_ID" val="custom20185031_2*f*1"/>
  <p:tag name="KSO_WM_UNIT_TYPE" val="f"/>
</p:tagLst>
</file>

<file path=ppt/tags/tag84.xml><?xml version="1.0" encoding="utf-8"?>
<p:tagLst xmlns:p="http://schemas.openxmlformats.org/presentationml/2006/main">
  <p:tag name="KSO_WM_SLIDE_SIZE" val="621*343"/>
  <p:tag name="KSO_WM_SLIDE_POSITION" val="50*144"/>
  <p:tag name="KSO_WM_SLIDE_LAYOUT_CNT" val="1_1"/>
  <p:tag name="KSO_WM_SLIDE_LAYOUT" val="a_f"/>
  <p:tag name="KSO_WM_BEAUTIFY_FLAG" val="#wm#"/>
  <p:tag name="KSO_WM_SLIDE_TYPE" val="text"/>
  <p:tag name="KSO_WM_SLIDE_ITEM_CNT" val="1"/>
  <p:tag name="KSO_WM_SLIDE_INDEX" val="2"/>
  <p:tag name="KSO_WM_SLIDE_ID" val="custom20185031_2"/>
  <p:tag name="KSO_WM_TAG_VERSION" val="1.0"/>
  <p:tag name="KSO_WM_TEMPLATE_INDEX" val="20185031"/>
  <p:tag name="KSO_WM_TEMPLATE_CATEGORY" val="custom"/>
  <p:tag name="KSO_WM_SLIDE_SUBTYPE" val="pureTxt"/>
</p:tagLst>
</file>

<file path=ppt/tags/tag85.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63"/>
  <p:tag name="KSO_WM_UNIT_LAYERLEVEL" val="1"/>
  <p:tag name="KSO_WM_UNIT_INDEX" val="1"/>
  <p:tag name="KSO_WM_UNIT_ID" val="custom20185031_2*a*1"/>
  <p:tag name="KSO_WM_UNIT_TYPE" val="a"/>
</p:tagLst>
</file>

<file path=ppt/tags/tag86.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465"/>
  <p:tag name="KSO_WM_UNIT_PRESET_TEXT_INDEX" val="5"/>
  <p:tag name="KSO_WM_UNIT_CLEAR" val="0"/>
  <p:tag name="KSO_WM_UNIT_COMPATIBLE" val="0"/>
  <p:tag name="KSO_WM_UNIT_HIGHLIGHT" val="0"/>
  <p:tag name="KSO_WM_UNIT_VALUE" val="600"/>
  <p:tag name="KSO_WM_UNIT_LAYERLEVEL" val="1"/>
  <p:tag name="KSO_WM_UNIT_INDEX" val="1"/>
  <p:tag name="KSO_WM_UNIT_ID" val="custom20185031_2*f*1"/>
  <p:tag name="KSO_WM_UNIT_TYPE" val="f"/>
</p:tagLst>
</file>

<file path=ppt/tags/tag87.xml><?xml version="1.0" encoding="utf-8"?>
<p:tagLst xmlns:p="http://schemas.openxmlformats.org/presentationml/2006/main">
  <p:tag name="KSO_WM_SLIDE_SIZE" val="621*343"/>
  <p:tag name="KSO_WM_SLIDE_POSITION" val="50*144"/>
  <p:tag name="KSO_WM_SLIDE_LAYOUT_CNT" val="1_1"/>
  <p:tag name="KSO_WM_SLIDE_LAYOUT" val="a_f"/>
  <p:tag name="KSO_WM_BEAUTIFY_FLAG" val="#wm#"/>
  <p:tag name="KSO_WM_SLIDE_TYPE" val="text"/>
  <p:tag name="KSO_WM_SLIDE_ITEM_CNT" val="1"/>
  <p:tag name="KSO_WM_SLIDE_INDEX" val="2"/>
  <p:tag name="KSO_WM_SLIDE_ID" val="custom20185031_2"/>
  <p:tag name="KSO_WM_TAG_VERSION" val="1.0"/>
  <p:tag name="KSO_WM_TEMPLATE_INDEX" val="20185031"/>
  <p:tag name="KSO_WM_TEMPLATE_CATEGORY" val="custom"/>
  <p:tag name="KSO_WM_SLIDE_SUBTYPE" val="pureTxt"/>
</p:tagLst>
</file>

<file path=ppt/tags/tag88.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63"/>
  <p:tag name="KSO_WM_UNIT_LAYERLEVEL" val="1"/>
  <p:tag name="KSO_WM_UNIT_INDEX" val="1"/>
  <p:tag name="KSO_WM_UNIT_ID" val="custom20185031_2*a*1"/>
  <p:tag name="KSO_WM_UNIT_TYPE" val="a"/>
</p:tagLst>
</file>

<file path=ppt/tags/tag89.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465"/>
  <p:tag name="KSO_WM_UNIT_PRESET_TEXT_INDEX" val="5"/>
  <p:tag name="KSO_WM_UNIT_CLEAR" val="0"/>
  <p:tag name="KSO_WM_UNIT_COMPATIBLE" val="0"/>
  <p:tag name="KSO_WM_UNIT_HIGHLIGHT" val="0"/>
  <p:tag name="KSO_WM_UNIT_VALUE" val="600"/>
  <p:tag name="KSO_WM_UNIT_LAYERLEVEL" val="1"/>
  <p:tag name="KSO_WM_UNIT_INDEX" val="1"/>
  <p:tag name="KSO_WM_UNIT_ID" val="custom20185031_2*f*1"/>
  <p:tag name="KSO_WM_UNIT_TYPE" val="f"/>
</p:tagLst>
</file>

<file path=ppt/tags/tag9.xml><?xml version="1.0" encoding="utf-8"?>
<p:tagLst xmlns:p="http://schemas.openxmlformats.org/presentationml/2006/main">
  <p:tag name="KSO_WM_TEMPLATE_CATEGORY" val="custom"/>
  <p:tag name="KSO_WM_TEMPLATE_INDEX" val="20185031"/>
  <p:tag name="KSO_WM_TAG_VERSION" val="1.0"/>
  <p:tag name="KSO_WM_TEMPLATE_THUMBS_INDEX" val="1、9、12、16、19、22"/>
  <p:tag name="KSO_WM_BEAUTIFY_FLAG" val="#wm#"/>
</p:tagLst>
</file>

<file path=ppt/tags/tag90.xml><?xml version="1.0" encoding="utf-8"?>
<p:tagLst xmlns:p="http://schemas.openxmlformats.org/presentationml/2006/main">
  <p:tag name="KSO_WM_SLIDE_SIZE" val="621*343"/>
  <p:tag name="KSO_WM_SLIDE_POSITION" val="50*144"/>
  <p:tag name="KSO_WM_SLIDE_LAYOUT_CNT" val="1_1"/>
  <p:tag name="KSO_WM_SLIDE_LAYOUT" val="a_f"/>
  <p:tag name="KSO_WM_BEAUTIFY_FLAG" val="#wm#"/>
  <p:tag name="KSO_WM_SLIDE_TYPE" val="text"/>
  <p:tag name="KSO_WM_SLIDE_ITEM_CNT" val="1"/>
  <p:tag name="KSO_WM_SLIDE_INDEX" val="2"/>
  <p:tag name="KSO_WM_SLIDE_ID" val="custom20185031_2"/>
  <p:tag name="KSO_WM_TAG_VERSION" val="1.0"/>
  <p:tag name="KSO_WM_TEMPLATE_INDEX" val="20185031"/>
  <p:tag name="KSO_WM_TEMPLATE_CATEGORY" val="custom"/>
  <p:tag name="KSO_WM_SLIDE_SUBTYPE" val="pureTxt"/>
</p:tagLst>
</file>

<file path=ppt/tags/tag91.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63"/>
  <p:tag name="KSO_WM_UNIT_LAYERLEVEL" val="1"/>
  <p:tag name="KSO_WM_UNIT_INDEX" val="1"/>
  <p:tag name="KSO_WM_UNIT_ID" val="custom20185031_2*a*1"/>
  <p:tag name="KSO_WM_UNIT_TYPE" val="a"/>
</p:tagLst>
</file>

<file path=ppt/tags/tag92.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465"/>
  <p:tag name="KSO_WM_UNIT_PRESET_TEXT_INDEX" val="5"/>
  <p:tag name="KSO_WM_UNIT_CLEAR" val="0"/>
  <p:tag name="KSO_WM_UNIT_COMPATIBLE" val="0"/>
  <p:tag name="KSO_WM_UNIT_HIGHLIGHT" val="0"/>
  <p:tag name="KSO_WM_UNIT_VALUE" val="600"/>
  <p:tag name="KSO_WM_UNIT_LAYERLEVEL" val="1"/>
  <p:tag name="KSO_WM_UNIT_INDEX" val="1"/>
  <p:tag name="KSO_WM_UNIT_ID" val="custom20185031_2*f*1"/>
  <p:tag name="KSO_WM_UNIT_TYPE" val="f"/>
</p:tagLst>
</file>

<file path=ppt/tags/tag93.xml><?xml version="1.0" encoding="utf-8"?>
<p:tagLst xmlns:p="http://schemas.openxmlformats.org/presentationml/2006/main">
  <p:tag name="KSO_WM_SLIDE_SIZE" val="621*343"/>
  <p:tag name="KSO_WM_SLIDE_POSITION" val="50*144"/>
  <p:tag name="KSO_WM_SLIDE_LAYOUT_CNT" val="1_1"/>
  <p:tag name="KSO_WM_SLIDE_LAYOUT" val="a_f"/>
  <p:tag name="KSO_WM_BEAUTIFY_FLAG" val="#wm#"/>
  <p:tag name="KSO_WM_SLIDE_TYPE" val="text"/>
  <p:tag name="KSO_WM_SLIDE_ITEM_CNT" val="1"/>
  <p:tag name="KSO_WM_SLIDE_INDEX" val="2"/>
  <p:tag name="KSO_WM_SLIDE_ID" val="custom20185031_2"/>
  <p:tag name="KSO_WM_TAG_VERSION" val="1.0"/>
  <p:tag name="KSO_WM_TEMPLATE_INDEX" val="20185031"/>
  <p:tag name="KSO_WM_TEMPLATE_CATEGORY" val="custom"/>
  <p:tag name="KSO_WM_SLIDE_SUBTYPE" val="pureTxt"/>
</p:tagLst>
</file>

<file path=ppt/tags/tag94.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63"/>
  <p:tag name="KSO_WM_UNIT_LAYERLEVEL" val="1"/>
  <p:tag name="KSO_WM_UNIT_INDEX" val="1"/>
  <p:tag name="KSO_WM_UNIT_ID" val="custom20185031_2*a*1"/>
  <p:tag name="KSO_WM_UNIT_TYPE" val="a"/>
</p:tagLst>
</file>

<file path=ppt/tags/tag95.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465"/>
  <p:tag name="KSO_WM_UNIT_PRESET_TEXT_INDEX" val="5"/>
  <p:tag name="KSO_WM_UNIT_CLEAR" val="0"/>
  <p:tag name="KSO_WM_UNIT_COMPATIBLE" val="0"/>
  <p:tag name="KSO_WM_UNIT_HIGHLIGHT" val="0"/>
  <p:tag name="KSO_WM_UNIT_VALUE" val="600"/>
  <p:tag name="KSO_WM_UNIT_LAYERLEVEL" val="1"/>
  <p:tag name="KSO_WM_UNIT_INDEX" val="1"/>
  <p:tag name="KSO_WM_UNIT_ID" val="custom20185031_2*f*1"/>
  <p:tag name="KSO_WM_UNIT_TYPE" val="f"/>
</p:tagLst>
</file>

<file path=ppt/tags/tag96.xml><?xml version="1.0" encoding="utf-8"?>
<p:tagLst xmlns:p="http://schemas.openxmlformats.org/presentationml/2006/main">
  <p:tag name="KSO_WM_SLIDE_SIZE" val="621*343"/>
  <p:tag name="KSO_WM_SLIDE_POSITION" val="50*144"/>
  <p:tag name="KSO_WM_SLIDE_LAYOUT_CNT" val="1_1"/>
  <p:tag name="KSO_WM_SLIDE_LAYOUT" val="a_f"/>
  <p:tag name="KSO_WM_BEAUTIFY_FLAG" val="#wm#"/>
  <p:tag name="KSO_WM_SLIDE_TYPE" val="text"/>
  <p:tag name="KSO_WM_SLIDE_ITEM_CNT" val="1"/>
  <p:tag name="KSO_WM_SLIDE_INDEX" val="2"/>
  <p:tag name="KSO_WM_SLIDE_ID" val="custom20185031_2"/>
  <p:tag name="KSO_WM_TAG_VERSION" val="1.0"/>
  <p:tag name="KSO_WM_TEMPLATE_INDEX" val="20185031"/>
  <p:tag name="KSO_WM_TEMPLATE_CATEGORY" val="custom"/>
  <p:tag name="KSO_WM_SLIDE_SUBTYPE" val="pureTxt"/>
</p:tagLst>
</file>

<file path=ppt/tags/tag97.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63"/>
  <p:tag name="KSO_WM_UNIT_LAYERLEVEL" val="1"/>
  <p:tag name="KSO_WM_UNIT_INDEX" val="1"/>
  <p:tag name="KSO_WM_UNIT_ID" val="custom20185031_2*a*1"/>
  <p:tag name="KSO_WM_UNIT_TYPE" val="a"/>
</p:tagLst>
</file>

<file path=ppt/tags/tag98.xml><?xml version="1.0" encoding="utf-8"?>
<p:tagLst xmlns:p="http://schemas.openxmlformats.org/presentationml/2006/main">
  <p:tag name="KSO_WM_TEMPLATE_CATEGORY" val="custom"/>
  <p:tag name="KSO_WM_TEMPLATE_INDEX" val="20185031"/>
  <p:tag name="KSO_WM_TAG_VERSION" val="1.0"/>
  <p:tag name="KSO_WM_BEAUTIFY_FLAG" val="#wm#"/>
  <p:tag name="KSO_WM_UNIT_PRESET_TEXT_LEN" val="465"/>
  <p:tag name="KSO_WM_UNIT_PRESET_TEXT_INDEX" val="5"/>
  <p:tag name="KSO_WM_UNIT_CLEAR" val="0"/>
  <p:tag name="KSO_WM_UNIT_COMPATIBLE" val="0"/>
  <p:tag name="KSO_WM_UNIT_HIGHLIGHT" val="0"/>
  <p:tag name="KSO_WM_UNIT_VALUE" val="600"/>
  <p:tag name="KSO_WM_UNIT_LAYERLEVEL" val="1"/>
  <p:tag name="KSO_WM_UNIT_INDEX" val="1"/>
  <p:tag name="KSO_WM_UNIT_ID" val="custom20185031_2*f*1"/>
  <p:tag name="KSO_WM_UNIT_TYPE" val="f"/>
</p:tagLst>
</file>

<file path=ppt/tags/tag99.xml><?xml version="1.0" encoding="utf-8"?>
<p:tagLst xmlns:p="http://schemas.openxmlformats.org/presentationml/2006/main">
  <p:tag name="KSO_WM_SLIDE_SIZE" val="621*343"/>
  <p:tag name="KSO_WM_SLIDE_POSITION" val="50*144"/>
  <p:tag name="KSO_WM_SLIDE_LAYOUT_CNT" val="1_1"/>
  <p:tag name="KSO_WM_SLIDE_LAYOUT" val="a_f"/>
  <p:tag name="KSO_WM_BEAUTIFY_FLAG" val="#wm#"/>
  <p:tag name="KSO_WM_SLIDE_TYPE" val="text"/>
  <p:tag name="KSO_WM_SLIDE_ITEM_CNT" val="1"/>
  <p:tag name="KSO_WM_SLIDE_INDEX" val="2"/>
  <p:tag name="KSO_WM_SLIDE_ID" val="custom20185031_2"/>
  <p:tag name="KSO_WM_TAG_VERSION" val="1.0"/>
  <p:tag name="KSO_WM_TEMPLATE_INDEX" val="20185031"/>
  <p:tag name="KSO_WM_TEMPLATE_CATEGORY" val="custom"/>
  <p:tag name="KSO_WM_SLIDE_SUBTYPE" val="pureTxt"/>
</p:tagLst>
</file>

<file path=ppt/theme/theme1.xml><?xml version="1.0" encoding="utf-8"?>
<a:theme xmlns:a="http://schemas.openxmlformats.org/drawingml/2006/main" name="自定义设计方案">
  <a:themeElements>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自定义设计方案">
  <a:themeElements>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自定义设计方案">
  <a:themeElements>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自定义设计方案">
  <a:themeElements>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themeOverride>
</file>

<file path=ppt/theme/themeOverride10.xml><?xml version="1.0" encoding="utf-8"?>
<a:themeOverride xmlns:a="http://schemas.openxmlformats.org/drawingml/2006/main">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themeOverride>
</file>

<file path=ppt/theme/themeOverride11.xml><?xml version="1.0" encoding="utf-8"?>
<a:themeOverride xmlns:a="http://schemas.openxmlformats.org/drawingml/2006/main">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themeOverride>
</file>

<file path=ppt/theme/themeOverride12.xml><?xml version="1.0" encoding="utf-8"?>
<a:themeOverride xmlns:a="http://schemas.openxmlformats.org/drawingml/2006/main">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themeOverride>
</file>

<file path=ppt/theme/themeOverride13.xml><?xml version="1.0" encoding="utf-8"?>
<a:themeOverride xmlns:a="http://schemas.openxmlformats.org/drawingml/2006/main">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themeOverride>
</file>

<file path=ppt/theme/themeOverride14.xml><?xml version="1.0" encoding="utf-8"?>
<a:themeOverride xmlns:a="http://schemas.openxmlformats.org/drawingml/2006/main">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themeOverride>
</file>

<file path=ppt/theme/themeOverride15.xml><?xml version="1.0" encoding="utf-8"?>
<a:themeOverride xmlns:a="http://schemas.openxmlformats.org/drawingml/2006/main">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themeOverride>
</file>

<file path=ppt/theme/themeOverride16.xml><?xml version="1.0" encoding="utf-8"?>
<a:themeOverride xmlns:a="http://schemas.openxmlformats.org/drawingml/2006/main">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themeOverride>
</file>

<file path=ppt/theme/themeOverride17.xml><?xml version="1.0" encoding="utf-8"?>
<a:themeOverride xmlns:a="http://schemas.openxmlformats.org/drawingml/2006/main">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themeOverride>
</file>

<file path=ppt/theme/themeOverride18.xml><?xml version="1.0" encoding="utf-8"?>
<a:themeOverride xmlns:a="http://schemas.openxmlformats.org/drawingml/2006/main">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themeOverride>
</file>

<file path=ppt/theme/themeOverride19.xml><?xml version="1.0" encoding="utf-8"?>
<a:themeOverride xmlns:a="http://schemas.openxmlformats.org/drawingml/2006/main">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themeOverride>
</file>

<file path=ppt/theme/themeOverride2.xml><?xml version="1.0" encoding="utf-8"?>
<a:themeOverride xmlns:a="http://schemas.openxmlformats.org/drawingml/2006/main">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themeOverride>
</file>

<file path=ppt/theme/themeOverride20.xml><?xml version="1.0" encoding="utf-8"?>
<a:themeOverride xmlns:a="http://schemas.openxmlformats.org/drawingml/2006/main">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themeOverride>
</file>

<file path=ppt/theme/themeOverride21.xml><?xml version="1.0" encoding="utf-8"?>
<a:themeOverride xmlns:a="http://schemas.openxmlformats.org/drawingml/2006/main">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themeOverride>
</file>

<file path=ppt/theme/themeOverride22.xml><?xml version="1.0" encoding="utf-8"?>
<a:themeOverride xmlns:a="http://schemas.openxmlformats.org/drawingml/2006/main">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themeOverride>
</file>

<file path=ppt/theme/themeOverride23.xml><?xml version="1.0" encoding="utf-8"?>
<a:themeOverride xmlns:a="http://schemas.openxmlformats.org/drawingml/2006/main">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themeOverride>
</file>

<file path=ppt/theme/themeOverride24.xml><?xml version="1.0" encoding="utf-8"?>
<a:themeOverride xmlns:a="http://schemas.openxmlformats.org/drawingml/2006/main">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themeOverride>
</file>

<file path=ppt/theme/themeOverride25.xml><?xml version="1.0" encoding="utf-8"?>
<a:themeOverride xmlns:a="http://schemas.openxmlformats.org/drawingml/2006/main">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themeOverride>
</file>

<file path=ppt/theme/themeOverride26.xml><?xml version="1.0" encoding="utf-8"?>
<a:themeOverride xmlns:a="http://schemas.openxmlformats.org/drawingml/2006/main">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themeOverride>
</file>

<file path=ppt/theme/themeOverride27.xml><?xml version="1.0" encoding="utf-8"?>
<a:themeOverride xmlns:a="http://schemas.openxmlformats.org/drawingml/2006/main">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themeOverride>
</file>

<file path=ppt/theme/themeOverride28.xml><?xml version="1.0" encoding="utf-8"?>
<a:themeOverride xmlns:a="http://schemas.openxmlformats.org/drawingml/2006/main">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themeOverride>
</file>

<file path=ppt/theme/themeOverride29.xml><?xml version="1.0" encoding="utf-8"?>
<a:themeOverride xmlns:a="http://schemas.openxmlformats.org/drawingml/2006/main">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themeOverride>
</file>

<file path=ppt/theme/themeOverride3.xml><?xml version="1.0" encoding="utf-8"?>
<a:themeOverride xmlns:a="http://schemas.openxmlformats.org/drawingml/2006/main">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themeOverride>
</file>

<file path=ppt/theme/themeOverride30.xml><?xml version="1.0" encoding="utf-8"?>
<a:themeOverride xmlns:a="http://schemas.openxmlformats.org/drawingml/2006/main">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themeOverride>
</file>

<file path=ppt/theme/themeOverride31.xml><?xml version="1.0" encoding="utf-8"?>
<a:themeOverride xmlns:a="http://schemas.openxmlformats.org/drawingml/2006/main">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themeOverride>
</file>

<file path=ppt/theme/themeOverride32.xml><?xml version="1.0" encoding="utf-8"?>
<a:themeOverride xmlns:a="http://schemas.openxmlformats.org/drawingml/2006/main">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themeOverride>
</file>

<file path=ppt/theme/themeOverride33.xml><?xml version="1.0" encoding="utf-8"?>
<a:themeOverride xmlns:a="http://schemas.openxmlformats.org/drawingml/2006/main">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themeOverride>
</file>

<file path=ppt/theme/themeOverride34.xml><?xml version="1.0" encoding="utf-8"?>
<a:themeOverride xmlns:a="http://schemas.openxmlformats.org/drawingml/2006/main">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themeOverride>
</file>

<file path=ppt/theme/themeOverride35.xml><?xml version="1.0" encoding="utf-8"?>
<a:themeOverride xmlns:a="http://schemas.openxmlformats.org/drawingml/2006/main">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themeOverride>
</file>

<file path=ppt/theme/themeOverride36.xml><?xml version="1.0" encoding="utf-8"?>
<a:themeOverride xmlns:a="http://schemas.openxmlformats.org/drawingml/2006/main">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themeOverride>
</file>

<file path=ppt/theme/themeOverride37.xml><?xml version="1.0" encoding="utf-8"?>
<a:themeOverride xmlns:a="http://schemas.openxmlformats.org/drawingml/2006/main">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themeOverride>
</file>

<file path=ppt/theme/themeOverride38.xml><?xml version="1.0" encoding="utf-8"?>
<a:themeOverride xmlns:a="http://schemas.openxmlformats.org/drawingml/2006/main">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themeOverride>
</file>

<file path=ppt/theme/themeOverride39.xml><?xml version="1.0" encoding="utf-8"?>
<a:themeOverride xmlns:a="http://schemas.openxmlformats.org/drawingml/2006/main">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themeOverride>
</file>

<file path=ppt/theme/themeOverride4.xml><?xml version="1.0" encoding="utf-8"?>
<a:themeOverride xmlns:a="http://schemas.openxmlformats.org/drawingml/2006/main">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themeOverride>
</file>

<file path=ppt/theme/themeOverride40.xml><?xml version="1.0" encoding="utf-8"?>
<a:themeOverride xmlns:a="http://schemas.openxmlformats.org/drawingml/2006/main">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themeOverride>
</file>

<file path=ppt/theme/themeOverride41.xml><?xml version="1.0" encoding="utf-8"?>
<a:themeOverride xmlns:a="http://schemas.openxmlformats.org/drawingml/2006/main">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themeOverride>
</file>

<file path=ppt/theme/themeOverride42.xml><?xml version="1.0" encoding="utf-8"?>
<a:themeOverride xmlns:a="http://schemas.openxmlformats.org/drawingml/2006/main">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themeOverride>
</file>

<file path=ppt/theme/themeOverride43.xml><?xml version="1.0" encoding="utf-8"?>
<a:themeOverride xmlns:a="http://schemas.openxmlformats.org/drawingml/2006/main">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themeOverride>
</file>

<file path=ppt/theme/themeOverride44.xml><?xml version="1.0" encoding="utf-8"?>
<a:themeOverride xmlns:a="http://schemas.openxmlformats.org/drawingml/2006/main">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themeOverride>
</file>

<file path=ppt/theme/themeOverride5.xml><?xml version="1.0" encoding="utf-8"?>
<a:themeOverride xmlns:a="http://schemas.openxmlformats.org/drawingml/2006/main">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themeOverride>
</file>

<file path=ppt/theme/themeOverride6.xml><?xml version="1.0" encoding="utf-8"?>
<a:themeOverride xmlns:a="http://schemas.openxmlformats.org/drawingml/2006/main">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themeOverride>
</file>

<file path=ppt/theme/themeOverride7.xml><?xml version="1.0" encoding="utf-8"?>
<a:themeOverride xmlns:a="http://schemas.openxmlformats.org/drawingml/2006/main">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themeOverride>
</file>

<file path=ppt/theme/themeOverride8.xml><?xml version="1.0" encoding="utf-8"?>
<a:themeOverride xmlns:a="http://schemas.openxmlformats.org/drawingml/2006/main">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themeOverride>
</file>

<file path=ppt/theme/themeOverride9.xml><?xml version="1.0" encoding="utf-8"?>
<a:themeOverride xmlns:a="http://schemas.openxmlformats.org/drawingml/2006/main">
  <a:clrScheme name="自定义 207">
    <a:dk1>
      <a:srgbClr val="000000"/>
    </a:dk1>
    <a:lt1>
      <a:srgbClr val="FFFFFF"/>
    </a:lt1>
    <a:dk2>
      <a:srgbClr val="1CADE4"/>
    </a:dk2>
    <a:lt2>
      <a:srgbClr val="DFE3E5"/>
    </a:lt2>
    <a:accent1>
      <a:srgbClr val="1CADE4"/>
    </a:accent1>
    <a:accent2>
      <a:srgbClr val="2683C6"/>
    </a:accent2>
    <a:accent3>
      <a:srgbClr val="27CED7"/>
    </a:accent3>
    <a:accent4>
      <a:srgbClr val="42BA97"/>
    </a:accent4>
    <a:accent5>
      <a:srgbClr val="3E8853"/>
    </a:accent5>
    <a:accent6>
      <a:srgbClr val="FFFFFF"/>
    </a:accent6>
    <a:hlink>
      <a:srgbClr val="6EAC1C"/>
    </a:hlink>
    <a:folHlink>
      <a:srgbClr val="B26B02"/>
    </a:folHlink>
  </a:clrScheme>
</a:themeOverride>
</file>

<file path=docProps/app.xml><?xml version="1.0" encoding="utf-8"?>
<Properties xmlns="http://schemas.openxmlformats.org/officeDocument/2006/extended-properties" xmlns:vt="http://schemas.openxmlformats.org/officeDocument/2006/docPropsVTypes">
  <TotalTime>0</TotalTime>
  <Words>10501</Words>
  <Application>WPS 演示</Application>
  <PresentationFormat/>
  <Paragraphs>491</Paragraphs>
  <Slides>48</Slides>
  <Notes>0</Notes>
  <HiddenSlides>0</HiddenSlides>
  <MMClips>0</MMClips>
  <ScaleCrop>false</ScaleCrop>
  <HeadingPairs>
    <vt:vector size="6" baseType="variant">
      <vt:variant>
        <vt:lpstr>已用的字体</vt:lpstr>
      </vt:variant>
      <vt:variant>
        <vt:i4>23</vt:i4>
      </vt:variant>
      <vt:variant>
        <vt:lpstr>主题</vt:lpstr>
      </vt:variant>
      <vt:variant>
        <vt:i4>4</vt:i4>
      </vt:variant>
      <vt:variant>
        <vt:lpstr>幻灯片标题</vt:lpstr>
      </vt:variant>
      <vt:variant>
        <vt:i4>48</vt:i4>
      </vt:variant>
    </vt:vector>
  </HeadingPairs>
  <TitlesOfParts>
    <vt:vector size="75" baseType="lpstr">
      <vt:lpstr>Arial</vt:lpstr>
      <vt:lpstr>宋体</vt:lpstr>
      <vt:lpstr>Wingdings</vt:lpstr>
      <vt:lpstr>微软雅黑</vt:lpstr>
      <vt:lpstr>Arial Unicode MS</vt:lpstr>
      <vt:lpstr>Calibri</vt:lpstr>
      <vt:lpstr>黑体</vt:lpstr>
      <vt:lpstr>楷体</vt:lpstr>
      <vt:lpstr>等线</vt:lpstr>
      <vt:lpstr>仿宋</vt:lpstr>
      <vt:lpstr>Microsoft JhengHei Light</vt:lpstr>
      <vt:lpstr>Microsoft JhengHei</vt:lpstr>
      <vt:lpstr>MingLiU-ExtB</vt:lpstr>
      <vt:lpstr>等线 Light</vt:lpstr>
      <vt:lpstr>Malgun Gothic</vt:lpstr>
      <vt:lpstr>新宋体</vt:lpstr>
      <vt:lpstr>MingLiU_HKSCS-ExtB</vt:lpstr>
      <vt:lpstr>PMingLiU-ExtB</vt:lpstr>
      <vt:lpstr>Yu Gothic UI</vt:lpstr>
      <vt:lpstr>★日文毛笔</vt:lpstr>
      <vt:lpstr>Yu Gothic</vt:lpstr>
      <vt:lpstr>Times New Roman</vt:lpstr>
      <vt:lpstr>李旭科书法 v1.4</vt:lpstr>
      <vt:lpstr>自定义设计方案</vt:lpstr>
      <vt:lpstr>1_自定义设计方案</vt:lpstr>
      <vt:lpstr>2_自定义设计方案</vt:lpstr>
      <vt:lpstr>3_自定义设计方案</vt:lpstr>
      <vt:lpstr>PowerPoint 演示文稿</vt:lpstr>
      <vt:lpstr>PowerPoint 演示文稿</vt:lpstr>
      <vt:lpstr>PowerPoint 演示文稿</vt:lpstr>
      <vt:lpstr>2019年减税降费 </vt:lpstr>
      <vt:lpstr>社保改制</vt:lpstr>
      <vt:lpstr>社保改制</vt:lpstr>
      <vt:lpstr>个人所得税</vt:lpstr>
      <vt:lpstr>PowerPoint 演示文稿</vt:lpstr>
      <vt:lpstr>PowerPoint 演示文稿</vt:lpstr>
      <vt:lpstr>PowerPoint 演示文稿</vt:lpstr>
      <vt:lpstr>PowerPoint 演示文稿</vt:lpstr>
      <vt:lpstr>PowerPoint 演示文稿</vt:lpstr>
      <vt:lpstr>PowerPoint 演示文稿</vt:lpstr>
      <vt:lpstr>1.全日制用工与非全日制用工对比 </vt:lpstr>
      <vt:lpstr>PowerPoint 演示文稿</vt:lpstr>
      <vt:lpstr>PowerPoint 演示文稿</vt:lpstr>
      <vt:lpstr>PowerPoint 演示文稿</vt:lpstr>
      <vt:lpstr>PowerPoint 演示文稿</vt:lpstr>
      <vt:lpstr>PowerPoint 演示文稿</vt:lpstr>
      <vt:lpstr>PowerPoint 演示文稿</vt:lpstr>
      <vt:lpstr>2.应对方式</vt:lpstr>
      <vt:lpstr>PowerPoint 演示文稿</vt:lpstr>
      <vt:lpstr>录用通知书和劳动合同规定的条款发生冲突，以哪个为准?</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非过错性解除劳动合同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Thanks！</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促 进 民 营 企 业 高 质 量 发 展</dc:title>
  <dc:creator>Administrator</dc:creator>
  <cp:lastModifiedBy>清新脱俗小郎君๑</cp:lastModifiedBy>
  <cp:revision>62</cp:revision>
  <dcterms:created xsi:type="dcterms:W3CDTF">2019-03-13T13:07:22Z</dcterms:created>
  <dcterms:modified xsi:type="dcterms:W3CDTF">2019-03-21T09:59:14Z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2052-11.1.0.8527</vt:lpwstr>
  </property>
</Properties>
</file>