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notesMasterIdLst>
    <p:notesMasterId r:id="rId19"/>
  </p:notesMasterIdLst>
  <p:sldIdLst>
    <p:sldId id="296" r:id="rId7"/>
    <p:sldId id="257" r:id="rId8"/>
    <p:sldId id="393" r:id="rId9"/>
    <p:sldId id="330" r:id="rId10"/>
    <p:sldId id="429" r:id="rId11"/>
    <p:sldId id="347" r:id="rId12"/>
    <p:sldId id="398" r:id="rId13"/>
    <p:sldId id="394" r:id="rId14"/>
    <p:sldId id="289" r:id="rId15"/>
    <p:sldId id="437" r:id="rId16"/>
    <p:sldId id="419" r:id="rId17"/>
    <p:sldId id="368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000000"/>
    <a:srgbClr val="009999"/>
    <a:srgbClr val="33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668" y="-78"/>
      </p:cViewPr>
      <p:guideLst>
        <p:guide orient="horz" pos="2182"/>
        <p:guide pos="28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眉占位符 819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5" name="日期占位符 8194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7828" name="幻灯片图像占位符 819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0245" name="文本占位符 8196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8" name="页脚占位符 8197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9" name="灯片编号占位符 8198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200" noProof="1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83215C0-6034-4945-BC54-8C3797C9503D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2049"/>
          <p:cNvGrpSpPr/>
          <p:nvPr/>
        </p:nvGrpSpPr>
        <p:grpSpPr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7193" name="任意多边形 2050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5760" y="1248"/>
                </a:cxn>
                <a:cxn ang="0">
                  <a:pos x="0" y="1248"/>
                </a:cxn>
                <a:cxn ang="0">
                  <a:pos x="0" y="0"/>
                </a:cxn>
                <a:cxn ang="0">
                  <a:pos x="5760" y="0"/>
                </a:cxn>
                <a:cxn ang="0">
                  <a:pos x="5760" y="1248"/>
                </a:cxn>
                <a:cxn ang="0">
                  <a:pos x="5760" y="1248"/>
                </a:cxn>
              </a:cxnLst>
              <a:rect l="0" t="0" r="0" b="0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4" name="任意多边形 2051"/>
            <p:cNvSpPr/>
            <p:nvPr/>
          </p:nvSpPr>
          <p:spPr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5760" y="3072"/>
                </a:cxn>
                <a:cxn ang="0">
                  <a:pos x="0" y="3072"/>
                </a:cxn>
                <a:cxn ang="0">
                  <a:pos x="0" y="0"/>
                </a:cxn>
                <a:cxn ang="0">
                  <a:pos x="5760" y="0"/>
                </a:cxn>
                <a:cxn ang="0">
                  <a:pos x="5760" y="3072"/>
                </a:cxn>
                <a:cxn ang="0">
                  <a:pos x="5760" y="3072"/>
                </a:cxn>
              </a:cxnLst>
              <a:rect l="0" t="0" r="0" b="0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847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71" name="任意多边形 2052"/>
          <p:cNvSpPr/>
          <p:nvPr/>
        </p:nvSpPr>
        <p:spPr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2895600" y="609600"/>
              </a:cxn>
              <a:cxn ang="0">
                <a:pos x="0" y="609600"/>
              </a:cxn>
              <a:cxn ang="0">
                <a:pos x="0" y="0"/>
              </a:cxn>
              <a:cxn ang="0">
                <a:pos x="2895600" y="0"/>
              </a:cxn>
              <a:cxn ang="0">
                <a:pos x="2895600" y="609600"/>
              </a:cxn>
              <a:cxn ang="0">
                <a:pos x="2895600" y="609600"/>
              </a:cxn>
            </a:cxnLst>
            <a:rect l="0" t="0" r="0" b="0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alpha val="100000"/>
                </a:schemeClr>
              </a:gs>
              <a:gs pos="100000">
                <a:schemeClr val="hlink">
                  <a:alpha val="10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7172" name="组合 2053"/>
          <p:cNvGrpSpPr/>
          <p:nvPr/>
        </p:nvGrpSpPr>
        <p:grpSpPr>
          <a:xfrm>
            <a:off x="-1587" y="6034088"/>
            <a:ext cx="7845425" cy="850900"/>
            <a:chOff x="0" y="0"/>
            <a:chExt cx="4942" cy="536"/>
          </a:xfrm>
        </p:grpSpPr>
        <p:sp>
          <p:nvSpPr>
            <p:cNvPr id="7185" name="任意多边形 2054"/>
            <p:cNvSpPr/>
            <p:nvPr userDrawn="1"/>
          </p:nvSpPr>
          <p:spPr>
            <a:xfrm>
              <a:off x="1488" y="0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0" b="0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47864">
                    <a:alpha val="100000"/>
                  </a:srgbClr>
                </a:gs>
                <a:gs pos="100000">
                  <a:schemeClr val="bg2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186" name="组合 2055"/>
            <p:cNvGrpSpPr/>
            <p:nvPr userDrawn="1"/>
          </p:nvGrpSpPr>
          <p:grpSpPr>
            <a:xfrm>
              <a:off x="2486" y="0"/>
              <a:ext cx="2456" cy="536"/>
              <a:chOff x="0" y="0"/>
              <a:chExt cx="2456" cy="536"/>
            </a:xfrm>
          </p:grpSpPr>
          <p:sp>
            <p:nvSpPr>
              <p:cNvPr id="7188" name="任意多边形 2056"/>
              <p:cNvSpPr/>
              <p:nvPr userDrawn="1"/>
            </p:nvSpPr>
            <p:spPr>
              <a:xfrm>
                <a:off x="1462" y="7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0" b="0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89" name="任意多边形 2057"/>
              <p:cNvSpPr/>
              <p:nvPr userDrawn="1"/>
            </p:nvSpPr>
            <p:spPr>
              <a:xfrm>
                <a:off x="191" y="0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20"/>
                  </a:cxn>
                  <a:cxn ang="0">
                    <a:pos x="24" y="34"/>
                  </a:cxn>
                  <a:cxn ang="0">
                    <a:pos x="18" y="74"/>
                  </a:cxn>
                  <a:cxn ang="0">
                    <a:pos x="42" y="128"/>
                  </a:cxn>
                  <a:cxn ang="0">
                    <a:pos x="48" y="181"/>
                  </a:cxn>
                  <a:cxn ang="0">
                    <a:pos x="0" y="395"/>
                  </a:cxn>
                  <a:cxn ang="0">
                    <a:pos x="54" y="261"/>
                  </a:cxn>
                  <a:cxn ang="0">
                    <a:pos x="84" y="242"/>
                  </a:cxn>
                  <a:cxn ang="0">
                    <a:pos x="126" y="141"/>
                  </a:cxn>
                  <a:cxn ang="0">
                    <a:pos x="144" y="134"/>
                  </a:cxn>
                  <a:cxn ang="0">
                    <a:pos x="144" y="101"/>
                  </a:cxn>
                  <a:cxn ang="0">
                    <a:pos x="186" y="74"/>
                  </a:cxn>
                  <a:cxn ang="0">
                    <a:pos x="162" y="67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0" b="0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0" name="任意多边形 2058"/>
              <p:cNvSpPr/>
              <p:nvPr userDrawn="1"/>
            </p:nvSpPr>
            <p:spPr>
              <a:xfrm>
                <a:off x="544" y="101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0" b="0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1" name="任意多边形 2059"/>
              <p:cNvSpPr/>
              <p:nvPr userDrawn="1"/>
            </p:nvSpPr>
            <p:spPr>
              <a:xfrm>
                <a:off x="1142" y="74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7"/>
                  </a:cxn>
                  <a:cxn ang="0">
                    <a:pos x="6" y="20"/>
                  </a:cxn>
                  <a:cxn ang="0">
                    <a:pos x="0" y="27"/>
                  </a:cxn>
                  <a:cxn ang="0">
                    <a:pos x="78" y="67"/>
                  </a:cxn>
                  <a:cxn ang="0">
                    <a:pos x="96" y="47"/>
                  </a:cxn>
                  <a:cxn ang="0">
                    <a:pos x="155" y="74"/>
                  </a:cxn>
                  <a:cxn ang="0">
                    <a:pos x="126" y="27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0" b="0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2" name="任意多边形 2060"/>
              <p:cNvSpPr/>
              <p:nvPr userDrawn="1"/>
            </p:nvSpPr>
            <p:spPr>
              <a:xfrm>
                <a:off x="0" y="67"/>
                <a:ext cx="42" cy="81"/>
              </a:xfrm>
              <a:custGeom>
                <a:avLst/>
                <a:gdLst/>
                <a:ahLst/>
                <a:cxnLst>
                  <a:cxn ang="0">
                    <a:pos x="6" y="41"/>
                  </a:cxn>
                  <a:cxn ang="0">
                    <a:pos x="0" y="20"/>
                  </a:cxn>
                  <a:cxn ang="0">
                    <a:pos x="12" y="7"/>
                  </a:cxn>
                  <a:cxn ang="0">
                    <a:pos x="0" y="7"/>
                  </a:cxn>
                  <a:cxn ang="0">
                    <a:pos x="12" y="7"/>
                  </a:cxn>
                  <a:cxn ang="0">
                    <a:pos x="24" y="7"/>
                  </a:cxn>
                  <a:cxn ang="0">
                    <a:pos x="36" y="7"/>
                  </a:cxn>
                  <a:cxn ang="0">
                    <a:pos x="42" y="0"/>
                  </a:cxn>
                  <a:cxn ang="0">
                    <a:pos x="30" y="20"/>
                  </a:cxn>
                  <a:cxn ang="0">
                    <a:pos x="42" y="54"/>
                  </a:cxn>
                  <a:cxn ang="0">
                    <a:pos x="12" y="81"/>
                  </a:cxn>
                  <a:cxn ang="0">
                    <a:pos x="6" y="41"/>
                  </a:cxn>
                  <a:cxn ang="0">
                    <a:pos x="6" y="41"/>
                  </a:cxn>
                </a:cxnLst>
                <a:rect l="0" t="0" r="0" b="0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187" name="任意多边形 2061"/>
            <p:cNvSpPr/>
            <p:nvPr userDrawn="1"/>
          </p:nvSpPr>
          <p:spPr>
            <a:xfrm>
              <a:off x="0" y="0"/>
              <a:ext cx="3976" cy="535"/>
            </a:xfrm>
            <a:custGeom>
              <a:avLst/>
              <a:gdLst/>
              <a:ahLst/>
              <a:cxnLst>
                <a:cxn ang="0">
                  <a:pos x="3976" y="535"/>
                </a:cxn>
                <a:cxn ang="0">
                  <a:pos x="3970" y="535"/>
                </a:cxn>
                <a:cxn ang="0">
                  <a:pos x="3844" y="517"/>
                </a:cxn>
                <a:cxn ang="0">
                  <a:pos x="2487" y="310"/>
                </a:cxn>
                <a:cxn ang="0">
                  <a:pos x="2039" y="37"/>
                </a:cxn>
                <a:cxn ang="0">
                  <a:pos x="1907" y="24"/>
                </a:cxn>
                <a:cxn ang="0">
                  <a:pos x="1883" y="55"/>
                </a:cxn>
                <a:cxn ang="0">
                  <a:pos x="1859" y="55"/>
                </a:cxn>
                <a:cxn ang="0">
                  <a:pos x="1830" y="30"/>
                </a:cxn>
                <a:cxn ang="0">
                  <a:pos x="1704" y="104"/>
                </a:cxn>
                <a:cxn ang="0">
                  <a:pos x="1608" y="128"/>
                </a:cxn>
                <a:cxn ang="0">
                  <a:pos x="1561" y="134"/>
                </a:cxn>
                <a:cxn ang="0">
                  <a:pos x="1495" y="104"/>
                </a:cxn>
                <a:cxn ang="0">
                  <a:pos x="1357" y="128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7"/>
                </a:cxn>
                <a:cxn ang="0">
                  <a:pos x="1028" y="43"/>
                </a:cxn>
                <a:cxn ang="0">
                  <a:pos x="969" y="61"/>
                </a:cxn>
                <a:cxn ang="0">
                  <a:pos x="921" y="73"/>
                </a:cxn>
                <a:cxn ang="0">
                  <a:pos x="855" y="49"/>
                </a:cxn>
                <a:cxn ang="0">
                  <a:pos x="825" y="49"/>
                </a:cxn>
                <a:cxn ang="0">
                  <a:pos x="759" y="73"/>
                </a:cxn>
                <a:cxn ang="0">
                  <a:pos x="735" y="73"/>
                </a:cxn>
                <a:cxn ang="0">
                  <a:pos x="706" y="61"/>
                </a:cxn>
                <a:cxn ang="0">
                  <a:pos x="640" y="61"/>
                </a:cxn>
                <a:cxn ang="0">
                  <a:pos x="544" y="73"/>
                </a:cxn>
                <a:cxn ang="0">
                  <a:pos x="389" y="18"/>
                </a:cxn>
                <a:cxn ang="0">
                  <a:pos x="323" y="61"/>
                </a:cxn>
                <a:cxn ang="0">
                  <a:pos x="317" y="61"/>
                </a:cxn>
                <a:cxn ang="0">
                  <a:pos x="305" y="73"/>
                </a:cxn>
                <a:cxn ang="0">
                  <a:pos x="287" y="79"/>
                </a:cxn>
                <a:cxn ang="0">
                  <a:pos x="263" y="91"/>
                </a:cxn>
                <a:cxn ang="0">
                  <a:pos x="203" y="122"/>
                </a:cxn>
                <a:cxn ang="0">
                  <a:pos x="149" y="152"/>
                </a:cxn>
                <a:cxn ang="0">
                  <a:pos x="78" y="171"/>
                </a:cxn>
                <a:cxn ang="0">
                  <a:pos x="0" y="183"/>
                </a:cxn>
                <a:cxn ang="0">
                  <a:pos x="0" y="535"/>
                </a:cxn>
                <a:cxn ang="0">
                  <a:pos x="1010" y="535"/>
                </a:cxn>
                <a:cxn ang="0">
                  <a:pos x="3725" y="535"/>
                </a:cxn>
                <a:cxn ang="0">
                  <a:pos x="3976" y="535"/>
                </a:cxn>
                <a:cxn ang="0">
                  <a:pos x="3976" y="535"/>
                </a:cxn>
              </a:cxnLst>
              <a:rect l="0" t="0" r="0" b="0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3654F">
                    <a:alpha val="100000"/>
                  </a:srgbClr>
                </a:gs>
                <a:gs pos="100000">
                  <a:schemeClr val="bg2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73" name="组合 2062"/>
          <p:cNvGrpSpPr/>
          <p:nvPr/>
        </p:nvGrpSpPr>
        <p:grpSpPr>
          <a:xfrm>
            <a:off x="627063" y="6021388"/>
            <a:ext cx="5684837" cy="849312"/>
            <a:chOff x="0" y="0"/>
            <a:chExt cx="3581" cy="535"/>
          </a:xfrm>
        </p:grpSpPr>
        <p:sp>
          <p:nvSpPr>
            <p:cNvPr id="7179" name="任意多边形 2063"/>
            <p:cNvSpPr/>
            <p:nvPr userDrawn="1"/>
          </p:nvSpPr>
          <p:spPr>
            <a:xfrm>
              <a:off x="801" y="0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1"/>
                </a:cxn>
                <a:cxn ang="0">
                  <a:pos x="66" y="110"/>
                </a:cxn>
                <a:cxn ang="0">
                  <a:pos x="143" y="183"/>
                </a:cxn>
                <a:cxn ang="0">
                  <a:pos x="191" y="170"/>
                </a:cxn>
                <a:cxn ang="0">
                  <a:pos x="341" y="291"/>
                </a:cxn>
                <a:cxn ang="0">
                  <a:pos x="305" y="176"/>
                </a:cxn>
                <a:cxn ang="0">
                  <a:pos x="365" y="134"/>
                </a:cxn>
                <a:cxn ang="0">
                  <a:pos x="359" y="128"/>
                </a:cxn>
                <a:cxn ang="0">
                  <a:pos x="335" y="116"/>
                </a:cxn>
                <a:cxn ang="0">
                  <a:pos x="299" y="91"/>
                </a:cxn>
                <a:cxn ang="0">
                  <a:pos x="257" y="73"/>
                </a:cxn>
                <a:cxn ang="0">
                  <a:pos x="215" y="55"/>
                </a:cxn>
                <a:cxn ang="0">
                  <a:pos x="173" y="37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0" b="0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0" name="任意多边形 2064"/>
            <p:cNvSpPr/>
            <p:nvPr userDrawn="1"/>
          </p:nvSpPr>
          <p:spPr>
            <a:xfrm>
              <a:off x="1548" y="36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0" b="0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1" name="任意多边形 2065"/>
            <p:cNvSpPr/>
            <p:nvPr userDrawn="1"/>
          </p:nvSpPr>
          <p:spPr>
            <a:xfrm>
              <a:off x="1435" y="30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1"/>
                </a:cxn>
                <a:cxn ang="0">
                  <a:pos x="65" y="43"/>
                </a:cxn>
                <a:cxn ang="0">
                  <a:pos x="71" y="55"/>
                </a:cxn>
                <a:cxn ang="0">
                  <a:pos x="71" y="61"/>
                </a:cxn>
                <a:cxn ang="0">
                  <a:pos x="59" y="55"/>
                </a:cxn>
                <a:cxn ang="0">
                  <a:pos x="47" y="43"/>
                </a:cxn>
                <a:cxn ang="0">
                  <a:pos x="23" y="31"/>
                </a:cxn>
                <a:cxn ang="0">
                  <a:pos x="23" y="37"/>
                </a:cxn>
                <a:cxn ang="0">
                  <a:pos x="18" y="43"/>
                </a:cxn>
                <a:cxn ang="0">
                  <a:pos x="12" y="49"/>
                </a:cxn>
                <a:cxn ang="0">
                  <a:pos x="6" y="49"/>
                </a:cxn>
                <a:cxn ang="0">
                  <a:pos x="6" y="49"/>
                </a:cxn>
                <a:cxn ang="0">
                  <a:pos x="6" y="37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0" b="0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2" name="任意多边形 2066"/>
            <p:cNvSpPr/>
            <p:nvPr userDrawn="1"/>
          </p:nvSpPr>
          <p:spPr>
            <a:xfrm>
              <a:off x="460" y="49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5"/>
                </a:cxn>
                <a:cxn ang="0">
                  <a:pos x="96" y="61"/>
                </a:cxn>
                <a:cxn ang="0">
                  <a:pos x="102" y="73"/>
                </a:cxn>
                <a:cxn ang="0">
                  <a:pos x="108" y="85"/>
                </a:cxn>
                <a:cxn ang="0">
                  <a:pos x="120" y="97"/>
                </a:cxn>
                <a:cxn ang="0">
                  <a:pos x="143" y="115"/>
                </a:cxn>
                <a:cxn ang="0">
                  <a:pos x="155" y="140"/>
                </a:cxn>
                <a:cxn ang="0">
                  <a:pos x="161" y="158"/>
                </a:cxn>
                <a:cxn ang="0">
                  <a:pos x="161" y="164"/>
                </a:cxn>
                <a:cxn ang="0">
                  <a:pos x="96" y="103"/>
                </a:cxn>
                <a:cxn ang="0">
                  <a:pos x="30" y="55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0" b="0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3" name="任意多边形 2067"/>
            <p:cNvSpPr/>
            <p:nvPr userDrawn="1"/>
          </p:nvSpPr>
          <p:spPr>
            <a:xfrm>
              <a:off x="311" y="61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1"/>
                </a:cxn>
                <a:cxn ang="0">
                  <a:pos x="41" y="37"/>
                </a:cxn>
                <a:cxn ang="0">
                  <a:pos x="47" y="43"/>
                </a:cxn>
                <a:cxn ang="0">
                  <a:pos x="53" y="55"/>
                </a:cxn>
                <a:cxn ang="0">
                  <a:pos x="53" y="61"/>
                </a:cxn>
                <a:cxn ang="0">
                  <a:pos x="47" y="55"/>
                </a:cxn>
                <a:cxn ang="0">
                  <a:pos x="35" y="49"/>
                </a:cxn>
                <a:cxn ang="0">
                  <a:pos x="23" y="37"/>
                </a:cxn>
                <a:cxn ang="0">
                  <a:pos x="17" y="31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0" b="0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4" name="任意多边形 2068"/>
            <p:cNvSpPr/>
            <p:nvPr userDrawn="1"/>
          </p:nvSpPr>
          <p:spPr>
            <a:xfrm>
              <a:off x="0" y="18"/>
              <a:ext cx="245" cy="207"/>
            </a:xfrm>
            <a:custGeom>
              <a:avLst/>
              <a:gdLst/>
              <a:ahLst/>
              <a:cxnLst>
                <a:cxn ang="0">
                  <a:pos x="233" y="37"/>
                </a:cxn>
                <a:cxn ang="0">
                  <a:pos x="245" y="43"/>
                </a:cxn>
                <a:cxn ang="0">
                  <a:pos x="209" y="85"/>
                </a:cxn>
                <a:cxn ang="0">
                  <a:pos x="143" y="134"/>
                </a:cxn>
                <a:cxn ang="0">
                  <a:pos x="167" y="158"/>
                </a:cxn>
                <a:cxn ang="0">
                  <a:pos x="179" y="207"/>
                </a:cxn>
                <a:cxn ang="0">
                  <a:pos x="77" y="134"/>
                </a:cxn>
                <a:cxn ang="0">
                  <a:pos x="47" y="85"/>
                </a:cxn>
                <a:cxn ang="0">
                  <a:pos x="89" y="67"/>
                </a:cxn>
                <a:cxn ang="0">
                  <a:pos x="59" y="37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7"/>
                </a:cxn>
                <a:cxn ang="0">
                  <a:pos x="233" y="37"/>
                </a:cxn>
              </a:cxnLst>
              <a:rect l="0" t="0" r="0" b="0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70" name="标题 2069"/>
          <p:cNvSpPr>
            <a:spLocks noGrp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defRPr sz="5400" kern="1200"/>
            </a:lvl1pPr>
          </a:lstStyle>
          <a:p>
            <a:pPr lv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2071" name="副标题 2070"/>
          <p:cNvSpPr>
            <a:spLocks noGrp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None/>
              <a:defRPr kern="12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  <a:lvl2pPr marL="457200" lvl="1" indent="-457200" algn="ctr">
              <a:buNone/>
              <a:defRPr kern="1200">
                <a:effectLst>
                  <a:outerShdw blurRad="38100" dist="38100" dir="2700000">
                    <a:srgbClr val="C0C0C0"/>
                  </a:outerShdw>
                </a:effectLst>
              </a:defRPr>
            </a:lvl2pPr>
            <a:lvl3pPr marL="914400" lvl="2" indent="-914400" algn="ctr">
              <a:buNone/>
              <a:defRPr kern="1200">
                <a:effectLst>
                  <a:outerShdw blurRad="38100" dist="38100" dir="2700000">
                    <a:srgbClr val="C0C0C0"/>
                  </a:outerShdw>
                </a:effectLst>
              </a:defRPr>
            </a:lvl3pPr>
            <a:lvl4pPr marL="1371600" lvl="3" indent="-1371600" algn="ctr">
              <a:buNone/>
              <a:defRPr kern="1200">
                <a:effectLst>
                  <a:outerShdw blurRad="38100" dist="38100" dir="2700000">
                    <a:srgbClr val="C0C0C0"/>
                  </a:outerShdw>
                </a:effectLst>
              </a:defRPr>
            </a:lvl4pPr>
            <a:lvl5pPr marL="1828800" lvl="4" indent="-1828800" algn="ctr">
              <a:buNone/>
              <a:defRPr kern="1200">
                <a:effectLst>
                  <a:outerShdw blurRad="38100" dist="38100" dir="2700000">
                    <a:srgbClr val="C0C0C0"/>
                  </a:outerShdw>
                </a:effectLst>
              </a:defRPr>
            </a:lvl5pPr>
          </a:lstStyle>
          <a:p>
            <a:pPr lvl="0"/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7" name="日期占位符 2071"/>
          <p:cNvSpPr>
            <a:spLocks noGrp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灯片编号占位符 207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fld id="{30C71059-910F-407D-912F-294FCDBE3017}" type="slidenum">
              <a:rPr kumimoji="0" lang="en-US" altLang="zh-CN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9" name="页脚占位符 2073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7" name="日期占位符 1047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页脚占位符 104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灯片编号占位符 104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fld id="{186AADC5-1257-47F0-8D26-5507D755CEB3}" type="slidenum">
              <a:rPr kumimoji="0" lang="en-US" altLang="zh-CN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52930" cy="5867400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7" name="日期占位符 1047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页脚占位符 104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灯片编号占位符 104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fld id="{3C839D84-7450-4EF9-9865-ADBC6DA1376F}" type="slidenum">
              <a:rPr kumimoji="0" lang="en-US" altLang="zh-CN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17ADFC6-7B48-458F-8F7D-C075E44A31F7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38D36DC-5A09-44E2-9EEB-CED3EFF17652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26D3D9E-E4A6-45A9-9F3D-C05880B594E6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395413"/>
            <a:ext cx="4027059" cy="483393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741" y="1395413"/>
            <a:ext cx="4027059" cy="483393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Rectangle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EE70156-3DCD-47FE-A7A0-8F2B409D0DCC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Rectangle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DB0628-47F7-4EF3-9C95-FE595E4765E7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5C611C-B991-4876-B7AE-606ED4812C62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971F63D-6BCE-4D6E-9AFE-DEC2962E6393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8" name="Rectangle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B31B4C-E9E2-4E01-8810-E0F51C05B1C3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7" name="日期占位符 1047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页脚占位符 104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灯片编号占位符 104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fld id="{FFCE5315-47E4-4579-B74F-2E5AC9EA5878}" type="slidenum">
              <a:rPr kumimoji="0" lang="en-US" altLang="zh-CN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8" name="Rectangle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370BA72-334E-4F6C-B4EE-051017D7EB5A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2D239BA-5135-4712-8E85-8AD1EBB7B619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2178" y="476250"/>
            <a:ext cx="2054622" cy="575310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476250"/>
            <a:ext cx="6044757" cy="5753100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321B7B6-B422-455D-BF74-C4334AB1C9D8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1646713-D23F-4FAA-9D53-7003B42827AC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B903F91-6B3E-417A-BADC-EB42171E3DBD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35468B0-DC99-43B2-92A4-3F7398856115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395413"/>
            <a:ext cx="4027059" cy="483393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741" y="1395413"/>
            <a:ext cx="4027059" cy="483393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Rectangle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977998-6E38-47FD-8A44-75AB9DC08103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Rectangle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C5A8950-4A9B-4894-B049-DBEE0A8B7AE8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7ADC6DF-414D-409C-B37E-B541F82C9CBB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3F78428-193A-4813-83EC-F9905D22D048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27" name="日期占位符 1047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页脚占位符 104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灯片编号占位符 104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fld id="{E5AF4663-D4B6-4D7F-BBB4-45EA01836A7B}" type="slidenum">
              <a:rPr kumimoji="0" lang="en-US" altLang="zh-CN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8" name="Rectangle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504003-A189-481C-A4AA-C5F64008A44D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8" name="Rectangle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828FD13-C1DE-4B61-8862-9995A6B46AA3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F543FA5-12B9-47EF-8749-03636A1F81CE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2178" y="476250"/>
            <a:ext cx="2054622" cy="575310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476250"/>
            <a:ext cx="6044757" cy="5753100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52B4461-14EB-4A21-A38B-17D9156419CB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94C5E85-3399-4FC7-9B68-2BFA77CEAB4C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AD80985-B082-49E9-A330-5E1F7F71B230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2194BFA-5561-4FA8-9DE7-5ACEE84A6D0B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395413"/>
            <a:ext cx="4027059" cy="483393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741" y="1395413"/>
            <a:ext cx="4027059" cy="483393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5EE3025-2FD8-4A75-9249-ECF58D9F8F94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C5721DE-B34B-41C3-A3D1-3322C56244A7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3489B81-48DE-4B0B-8794-3AF905A5CFCE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495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4958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7" name="日期占位符 1047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页脚占位符 104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灯片编号占位符 104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fld id="{F4A1BBC5-6BC3-4712-AC3B-C36318326A2F}" type="slidenum">
              <a:rPr kumimoji="0" lang="en-US" altLang="zh-CN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5B88991-397D-4B68-BC78-7688C029E001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2015EB2-B1FA-49A5-93F5-BF37E46311C9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7C82D4-3AE7-42F7-9DBC-7B87E05D6A11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9D502B3-1BDF-4A93-9F62-EC2BD298BE65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2178" y="476250"/>
            <a:ext cx="2054622" cy="575310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476250"/>
            <a:ext cx="6044757" cy="5753100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3C3E4E5-9C5D-4336-8C66-4D8B18AC56A5}" type="slidenum">
              <a:rPr kumimoji="0" lang="zh-CN" altLang="en-US" b="0" i="0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1" descr="xmas9"/>
          <p:cNvPicPr>
            <a:picLocks noChangeAspect="1"/>
          </p:cNvPicPr>
          <p:nvPr/>
        </p:nvPicPr>
        <p:blipFill>
          <a:blip r:embed="rId2">
            <a:clrChange>
              <a:clrFrom>
                <a:srgbClr val="D3E6EA"/>
              </a:clrFrom>
              <a:clrTo>
                <a:srgbClr val="D3E6EA">
                  <a:alpha val="0"/>
                </a:srgbClr>
              </a:clrTo>
            </a:clrChange>
            <a:lum bright="50000" contrast="-60001"/>
          </a:blip>
          <a:stretch>
            <a:fillRect/>
          </a:stretch>
        </p:blipFill>
        <p:spPr>
          <a:xfrm>
            <a:off x="250825" y="5229225"/>
            <a:ext cx="420688" cy="420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43" name="Picture 12" descr="xmas9"/>
          <p:cNvPicPr>
            <a:picLocks noChangeAspect="1"/>
          </p:cNvPicPr>
          <p:nvPr/>
        </p:nvPicPr>
        <p:blipFill>
          <a:blip r:embed="rId3">
            <a:clrChange>
              <a:clrFrom>
                <a:srgbClr val="D3E6EA"/>
              </a:clrFrom>
              <a:clrTo>
                <a:srgbClr val="D3E6EA">
                  <a:alpha val="0"/>
                </a:srgbClr>
              </a:clrTo>
            </a:clrChange>
            <a:lum bright="50000" contrast="-60001"/>
          </a:blip>
          <a:stretch>
            <a:fillRect/>
          </a:stretch>
        </p:blipFill>
        <p:spPr>
          <a:xfrm>
            <a:off x="8459788" y="5300663"/>
            <a:ext cx="276225" cy="27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44" name="Picture 13" descr="xmas9"/>
          <p:cNvPicPr>
            <a:picLocks noChangeAspect="1"/>
          </p:cNvPicPr>
          <p:nvPr/>
        </p:nvPicPr>
        <p:blipFill>
          <a:blip r:embed="rId3">
            <a:clrChange>
              <a:clrFrom>
                <a:srgbClr val="D3E6EA"/>
              </a:clrFrom>
              <a:clrTo>
                <a:srgbClr val="D3E6EA">
                  <a:alpha val="0"/>
                </a:srgbClr>
              </a:clrTo>
            </a:clrChange>
            <a:lum bright="50000" contrast="-60001"/>
          </a:blip>
          <a:stretch>
            <a:fillRect/>
          </a:stretch>
        </p:blipFill>
        <p:spPr>
          <a:xfrm>
            <a:off x="5508625" y="5734050"/>
            <a:ext cx="276225" cy="276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45" name="未知"/>
          <p:cNvSpPr/>
          <p:nvPr/>
        </p:nvSpPr>
        <p:spPr>
          <a:xfrm>
            <a:off x="3175" y="-4762"/>
            <a:ext cx="9137650" cy="6373812"/>
          </a:xfrm>
          <a:custGeom>
            <a:avLst/>
            <a:gdLst/>
            <a:ahLst/>
            <a:cxnLst>
              <a:cxn ang="0">
                <a:pos x="9137650" y="3387103"/>
              </a:cxn>
              <a:cxn ang="0">
                <a:pos x="9137650" y="0"/>
              </a:cxn>
              <a:cxn ang="0">
                <a:pos x="0" y="0"/>
              </a:cxn>
              <a:cxn ang="0">
                <a:pos x="0" y="4858815"/>
              </a:cxn>
              <a:cxn ang="0">
                <a:pos x="9137650" y="3387103"/>
              </a:cxn>
            </a:cxnLst>
            <a:rect l="0" t="0" r="0" b="0"/>
            <a:pathLst>
              <a:path w="1990" h="1178">
                <a:moveTo>
                  <a:pt x="1990" y="626"/>
                </a:moveTo>
                <a:cubicBezTo>
                  <a:pt x="1990" y="0"/>
                  <a:pt x="1990" y="0"/>
                  <a:pt x="19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98"/>
                  <a:pt x="0" y="898"/>
                  <a:pt x="0" y="898"/>
                </a:cubicBezTo>
                <a:cubicBezTo>
                  <a:pt x="0" y="898"/>
                  <a:pt x="1049" y="1178"/>
                  <a:pt x="1990" y="626"/>
                </a:cubicBez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46" name="未知"/>
          <p:cNvSpPr/>
          <p:nvPr/>
        </p:nvSpPr>
        <p:spPr>
          <a:xfrm>
            <a:off x="0" y="3222625"/>
            <a:ext cx="9144000" cy="3633788"/>
          </a:xfrm>
          <a:custGeom>
            <a:avLst/>
            <a:gdLst/>
            <a:ahLst/>
            <a:cxnLst>
              <a:cxn ang="0">
                <a:pos x="0" y="1104342"/>
              </a:cxn>
              <a:cxn ang="0">
                <a:pos x="0" y="3633788"/>
              </a:cxn>
              <a:cxn ang="0">
                <a:pos x="9144000" y="3633788"/>
              </a:cxn>
              <a:cxn ang="0">
                <a:pos x="9144000" y="13747"/>
              </a:cxn>
              <a:cxn ang="0">
                <a:pos x="9144000" y="0"/>
              </a:cxn>
              <a:cxn ang="0">
                <a:pos x="3529667" y="1470928"/>
              </a:cxn>
              <a:cxn ang="0">
                <a:pos x="0" y="1104342"/>
              </a:cxn>
            </a:cxnLst>
            <a:rect l="0" t="0" r="0" b="0"/>
            <a:pathLst>
              <a:path w="1987" h="793">
                <a:moveTo>
                  <a:pt x="0" y="241"/>
                </a:moveTo>
                <a:cubicBezTo>
                  <a:pt x="0" y="793"/>
                  <a:pt x="0" y="793"/>
                  <a:pt x="0" y="793"/>
                </a:cubicBezTo>
                <a:cubicBezTo>
                  <a:pt x="1987" y="793"/>
                  <a:pt x="1987" y="793"/>
                  <a:pt x="1987" y="793"/>
                </a:cubicBezTo>
                <a:cubicBezTo>
                  <a:pt x="1987" y="3"/>
                  <a:pt x="1987" y="3"/>
                  <a:pt x="1987" y="3"/>
                </a:cubicBezTo>
                <a:cubicBezTo>
                  <a:pt x="1987" y="0"/>
                  <a:pt x="1987" y="0"/>
                  <a:pt x="1987" y="0"/>
                </a:cubicBezTo>
                <a:cubicBezTo>
                  <a:pt x="1987" y="0"/>
                  <a:pt x="1662" y="293"/>
                  <a:pt x="767" y="321"/>
                </a:cubicBezTo>
                <a:cubicBezTo>
                  <a:pt x="767" y="321"/>
                  <a:pt x="170" y="325"/>
                  <a:pt x="0" y="241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47" name="Rectangle 4"/>
          <p:cNvSpPr/>
          <p:nvPr/>
        </p:nvSpPr>
        <p:spPr>
          <a:xfrm>
            <a:off x="0" y="1700213"/>
            <a:ext cx="9144000" cy="2232025"/>
          </a:xfrm>
          <a:prstGeom prst="rect">
            <a:avLst/>
          </a:prstGeom>
          <a:solidFill>
            <a:schemeClr val="bg1">
              <a:alpha val="18823"/>
            </a:schemeClr>
          </a:solidFill>
          <a:ln w="9525">
            <a:noFill/>
          </a:ln>
        </p:spPr>
        <p:txBody>
          <a:bodyPr wrap="none" anchor="ctr"/>
          <a:lstStyle/>
          <a:p>
            <a:pPr lvl="0" eaLnBrk="1" hangingPunct="1"/>
            <a:endParaRPr lang="zh-CN" altLang="en-US" sz="2400" dirty="0"/>
          </a:p>
        </p:txBody>
      </p:sp>
      <p:pic>
        <p:nvPicPr>
          <p:cNvPr id="52248" name="Picture 10" descr="xmas9"/>
          <p:cNvPicPr>
            <a:picLocks noChangeAspect="1"/>
          </p:cNvPicPr>
          <p:nvPr/>
        </p:nvPicPr>
        <p:blipFill>
          <a:blip r:embed="rId2">
            <a:clrChange>
              <a:clrFrom>
                <a:srgbClr val="D3E6EA"/>
              </a:clrFrom>
              <a:clrTo>
                <a:srgbClr val="D3E6EA">
                  <a:alpha val="0"/>
                </a:srgbClr>
              </a:clrTo>
            </a:clrChange>
            <a:lum bright="50000" contrast="-60001"/>
          </a:blip>
          <a:stretch>
            <a:fillRect/>
          </a:stretch>
        </p:blipFill>
        <p:spPr>
          <a:xfrm>
            <a:off x="8615363" y="4005263"/>
            <a:ext cx="420687" cy="420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14" descr="xmas9"/>
          <p:cNvPicPr>
            <a:picLocks noChangeAspect="1"/>
          </p:cNvPicPr>
          <p:nvPr/>
        </p:nvPicPr>
        <p:blipFill>
          <a:blip r:embed="rId3">
            <a:clrChange>
              <a:clrFrom>
                <a:srgbClr val="D3E6EA"/>
              </a:clrFrom>
              <a:clrTo>
                <a:srgbClr val="D3E6EA">
                  <a:alpha val="0"/>
                </a:srgbClr>
              </a:clrTo>
            </a:clrChange>
            <a:lum bright="50000" contrast="-60001"/>
          </a:blip>
          <a:stretch>
            <a:fillRect/>
          </a:stretch>
        </p:blipFill>
        <p:spPr>
          <a:xfrm>
            <a:off x="1403350" y="5229225"/>
            <a:ext cx="276225" cy="27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9" name="Picture 15" descr="xmas9"/>
          <p:cNvPicPr>
            <a:picLocks noChangeAspect="1"/>
          </p:cNvPicPr>
          <p:nvPr/>
        </p:nvPicPr>
        <p:blipFill>
          <a:blip r:embed="rId3">
            <a:clrChange>
              <a:clrFrom>
                <a:srgbClr val="D3E6EA"/>
              </a:clrFrom>
              <a:clrTo>
                <a:srgbClr val="D3E6EA">
                  <a:alpha val="0"/>
                </a:srgbClr>
              </a:clrTo>
            </a:clrChange>
            <a:lum bright="50000" contrast="-60001"/>
          </a:blip>
          <a:stretch>
            <a:fillRect/>
          </a:stretch>
        </p:blipFill>
        <p:spPr>
          <a:xfrm>
            <a:off x="119063" y="6453188"/>
            <a:ext cx="276225" cy="27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40" name="Picture 16" descr="xmas9"/>
          <p:cNvPicPr>
            <a:picLocks noChangeAspect="1"/>
          </p:cNvPicPr>
          <p:nvPr/>
        </p:nvPicPr>
        <p:blipFill>
          <a:blip r:embed="rId3">
            <a:clrChange>
              <a:clrFrom>
                <a:srgbClr val="D3E6EA"/>
              </a:clrFrom>
              <a:clrTo>
                <a:srgbClr val="D3E6EA">
                  <a:alpha val="0"/>
                </a:srgbClr>
              </a:clrTo>
            </a:clrChange>
            <a:lum bright="50000" contrast="-60001"/>
          </a:blip>
          <a:stretch>
            <a:fillRect/>
          </a:stretch>
        </p:blipFill>
        <p:spPr>
          <a:xfrm>
            <a:off x="2051050" y="6581775"/>
            <a:ext cx="276225" cy="27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41" name="Picture 17" descr="xmas9"/>
          <p:cNvPicPr>
            <a:picLocks noChangeAspect="1"/>
          </p:cNvPicPr>
          <p:nvPr/>
        </p:nvPicPr>
        <p:blipFill>
          <a:blip r:embed="rId3">
            <a:clrChange>
              <a:clrFrom>
                <a:srgbClr val="D3E6EA"/>
              </a:clrFrom>
              <a:clrTo>
                <a:srgbClr val="D3E6EA">
                  <a:alpha val="0"/>
                </a:srgbClr>
              </a:clrTo>
            </a:clrChange>
            <a:lum bright="50000" contrast="-60001"/>
          </a:blip>
          <a:stretch>
            <a:fillRect/>
          </a:stretch>
        </p:blipFill>
        <p:spPr>
          <a:xfrm>
            <a:off x="6588125" y="6581775"/>
            <a:ext cx="276225" cy="27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Picture 18" descr="xmas9"/>
          <p:cNvPicPr>
            <a:picLocks noChangeAspect="1"/>
          </p:cNvPicPr>
          <p:nvPr/>
        </p:nvPicPr>
        <p:blipFill>
          <a:blip r:embed="rId2">
            <a:clrChange>
              <a:clrFrom>
                <a:srgbClr val="D3E6EA"/>
              </a:clrFrom>
              <a:clrTo>
                <a:srgbClr val="D3E6EA">
                  <a:alpha val="0"/>
                </a:srgbClr>
              </a:clrTo>
            </a:clrChange>
            <a:lum bright="50000" contrast="-60001"/>
          </a:blip>
          <a:stretch>
            <a:fillRect/>
          </a:stretch>
        </p:blipFill>
        <p:spPr>
          <a:xfrm>
            <a:off x="1042988" y="6021388"/>
            <a:ext cx="420687" cy="420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Picture 19" descr="xmas9"/>
          <p:cNvPicPr>
            <a:picLocks noChangeAspect="1"/>
          </p:cNvPicPr>
          <p:nvPr/>
        </p:nvPicPr>
        <p:blipFill>
          <a:blip r:embed="rId2">
            <a:clrChange>
              <a:clrFrom>
                <a:srgbClr val="D3E6EA"/>
              </a:clrFrom>
              <a:clrTo>
                <a:srgbClr val="D3E6EA">
                  <a:alpha val="0"/>
                </a:srgbClr>
              </a:clrTo>
            </a:clrChange>
            <a:lum bright="50000" contrast="-60001"/>
          </a:blip>
          <a:stretch>
            <a:fillRect/>
          </a:stretch>
        </p:blipFill>
        <p:spPr>
          <a:xfrm>
            <a:off x="4356100" y="5373688"/>
            <a:ext cx="420688" cy="420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20" descr="xmas9"/>
          <p:cNvPicPr>
            <a:picLocks noChangeAspect="1"/>
          </p:cNvPicPr>
          <p:nvPr/>
        </p:nvPicPr>
        <p:blipFill>
          <a:blip r:embed="rId2">
            <a:clrChange>
              <a:clrFrom>
                <a:srgbClr val="D3E6EA"/>
              </a:clrFrom>
              <a:clrTo>
                <a:srgbClr val="D3E6EA">
                  <a:alpha val="0"/>
                </a:srgbClr>
              </a:clrTo>
            </a:clrChange>
            <a:lum bright="50000" contrast="-60001"/>
          </a:blip>
          <a:stretch>
            <a:fillRect/>
          </a:stretch>
        </p:blipFill>
        <p:spPr>
          <a:xfrm>
            <a:off x="3851275" y="6381750"/>
            <a:ext cx="420688" cy="420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21" descr="xmas9"/>
          <p:cNvPicPr>
            <a:picLocks noChangeAspect="1"/>
          </p:cNvPicPr>
          <p:nvPr/>
        </p:nvPicPr>
        <p:blipFill>
          <a:blip r:embed="rId2">
            <a:clrChange>
              <a:clrFrom>
                <a:srgbClr val="D3E6EA"/>
              </a:clrFrom>
              <a:clrTo>
                <a:srgbClr val="D3E6EA">
                  <a:alpha val="0"/>
                </a:srgbClr>
              </a:clrTo>
            </a:clrChange>
            <a:lum bright="50000" contrast="-60001"/>
          </a:blip>
          <a:stretch>
            <a:fillRect/>
          </a:stretch>
        </p:blipFill>
        <p:spPr>
          <a:xfrm>
            <a:off x="5795963" y="5013325"/>
            <a:ext cx="420687" cy="420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22" descr="xmas9"/>
          <p:cNvPicPr>
            <a:picLocks noChangeAspect="1"/>
          </p:cNvPicPr>
          <p:nvPr/>
        </p:nvPicPr>
        <p:blipFill>
          <a:blip r:embed="rId2">
            <a:clrChange>
              <a:clrFrom>
                <a:srgbClr val="D3E6EA"/>
              </a:clrFrom>
              <a:clrTo>
                <a:srgbClr val="D3E6EA">
                  <a:alpha val="0"/>
                </a:srgbClr>
              </a:clrTo>
            </a:clrChange>
            <a:lum bright="50000" contrast="-60001"/>
          </a:blip>
          <a:stretch>
            <a:fillRect/>
          </a:stretch>
        </p:blipFill>
        <p:spPr>
          <a:xfrm>
            <a:off x="7019925" y="5816600"/>
            <a:ext cx="420688" cy="420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23" descr="xmas9"/>
          <p:cNvPicPr>
            <a:picLocks noChangeAspect="1"/>
          </p:cNvPicPr>
          <p:nvPr/>
        </p:nvPicPr>
        <p:blipFill>
          <a:blip r:embed="rId2">
            <a:clrChange>
              <a:clrFrom>
                <a:srgbClr val="D3E6EA"/>
              </a:clrFrom>
              <a:clrTo>
                <a:srgbClr val="D3E6EA">
                  <a:alpha val="0"/>
                </a:srgbClr>
              </a:clrTo>
            </a:clrChange>
            <a:lum bright="50000" contrast="-60001"/>
          </a:blip>
          <a:stretch>
            <a:fillRect/>
          </a:stretch>
        </p:blipFill>
        <p:spPr>
          <a:xfrm>
            <a:off x="7667625" y="4797425"/>
            <a:ext cx="420688" cy="420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24" descr="xmas9"/>
          <p:cNvPicPr>
            <a:picLocks noChangeAspect="1"/>
          </p:cNvPicPr>
          <p:nvPr/>
        </p:nvPicPr>
        <p:blipFill>
          <a:blip r:embed="rId2">
            <a:clrChange>
              <a:clrFrom>
                <a:srgbClr val="D3E6EA"/>
              </a:clrFrom>
              <a:clrTo>
                <a:srgbClr val="D3E6EA">
                  <a:alpha val="0"/>
                </a:srgbClr>
              </a:clrTo>
            </a:clrChange>
            <a:lum bright="50000" contrast="-60001"/>
          </a:blip>
          <a:stretch>
            <a:fillRect/>
          </a:stretch>
        </p:blipFill>
        <p:spPr>
          <a:xfrm>
            <a:off x="8459788" y="6237288"/>
            <a:ext cx="420687" cy="420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0" name="Picture 25" descr="xmas9"/>
          <p:cNvPicPr>
            <a:picLocks noChangeAspect="1"/>
          </p:cNvPicPr>
          <p:nvPr/>
        </p:nvPicPr>
        <p:blipFill>
          <a:blip r:embed="rId2">
            <a:clrChange>
              <a:clrFrom>
                <a:srgbClr val="D3E6EA"/>
              </a:clrFrom>
              <a:clrTo>
                <a:srgbClr val="D3E6EA">
                  <a:alpha val="0"/>
                </a:srgbClr>
              </a:clrTo>
            </a:clrChange>
            <a:lum bright="50000" contrast="-60001"/>
          </a:blip>
          <a:stretch>
            <a:fillRect/>
          </a:stretch>
        </p:blipFill>
        <p:spPr>
          <a:xfrm>
            <a:off x="5795963" y="6092825"/>
            <a:ext cx="420687" cy="420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1" name="Picture 26" descr="xmas9"/>
          <p:cNvPicPr>
            <a:picLocks noChangeAspect="1"/>
          </p:cNvPicPr>
          <p:nvPr/>
        </p:nvPicPr>
        <p:blipFill>
          <a:blip r:embed="rId2">
            <a:clrChange>
              <a:clrFrom>
                <a:srgbClr val="D3E6EA"/>
              </a:clrFrom>
              <a:clrTo>
                <a:srgbClr val="D3E6EA">
                  <a:alpha val="0"/>
                </a:srgbClr>
              </a:clrTo>
            </a:clrChange>
            <a:lum bright="50000" contrast="-60001"/>
          </a:blip>
          <a:stretch>
            <a:fillRect/>
          </a:stretch>
        </p:blipFill>
        <p:spPr>
          <a:xfrm>
            <a:off x="2351088" y="5529263"/>
            <a:ext cx="420687" cy="420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27" descr="xmas9"/>
          <p:cNvPicPr>
            <a:picLocks noChangeAspect="1"/>
          </p:cNvPicPr>
          <p:nvPr/>
        </p:nvPicPr>
        <p:blipFill>
          <a:blip r:embed="rId3">
            <a:clrChange>
              <a:clrFrom>
                <a:srgbClr val="D3E6EA"/>
              </a:clrFrom>
              <a:clrTo>
                <a:srgbClr val="D3E6EA">
                  <a:alpha val="0"/>
                </a:srgbClr>
              </a:clrTo>
            </a:clrChange>
            <a:lum bright="50000" contrast="-60001"/>
          </a:blip>
          <a:stretch>
            <a:fillRect/>
          </a:stretch>
        </p:blipFill>
        <p:spPr>
          <a:xfrm>
            <a:off x="3143250" y="6092825"/>
            <a:ext cx="276225" cy="27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28" descr="xmas9"/>
          <p:cNvPicPr>
            <a:picLocks noChangeAspect="1"/>
          </p:cNvPicPr>
          <p:nvPr/>
        </p:nvPicPr>
        <p:blipFill>
          <a:blip r:embed="rId3">
            <a:clrChange>
              <a:clrFrom>
                <a:srgbClr val="D3E6EA"/>
              </a:clrFrom>
              <a:clrTo>
                <a:srgbClr val="D3E6EA">
                  <a:alpha val="0"/>
                </a:srgbClr>
              </a:clrTo>
            </a:clrChange>
            <a:lum bright="50000" contrast="-60001"/>
          </a:blip>
          <a:stretch>
            <a:fillRect/>
          </a:stretch>
        </p:blipFill>
        <p:spPr>
          <a:xfrm>
            <a:off x="7235825" y="4521200"/>
            <a:ext cx="276225" cy="27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7" name="Picture 29" descr="shut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75" y="0"/>
            <a:ext cx="39973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93" name="KSO_BT1"/>
          <p:cNvSpPr>
            <a:spLocks noGrp="1"/>
          </p:cNvSpPr>
          <p:nvPr>
            <p:ph type="ctrTitle"/>
          </p:nvPr>
        </p:nvSpPr>
        <p:spPr>
          <a:xfrm>
            <a:off x="3544888" y="1608138"/>
            <a:ext cx="5102225" cy="1701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 algn="ctr">
              <a:lnSpc>
                <a:spcPct val="110000"/>
              </a:lnSpc>
              <a:defRPr sz="4200" kern="1200"/>
            </a:lvl1pPr>
          </a:lstStyle>
          <a:p>
            <a:pPr lv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197" name="KSO_BC1"/>
          <p:cNvSpPr>
            <a:spLocks noGrp="1"/>
          </p:cNvSpPr>
          <p:nvPr>
            <p:ph type="subTitle" idx="1"/>
          </p:nvPr>
        </p:nvSpPr>
        <p:spPr>
          <a:xfrm>
            <a:off x="3533775" y="3495675"/>
            <a:ext cx="5122863" cy="4746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85725" lvl="0" indent="-85725" algn="ctr">
              <a:buNone/>
              <a:defRPr sz="1800" kern="1200">
                <a:solidFill>
                  <a:schemeClr val="bg1"/>
                </a:solidFill>
              </a:defRPr>
            </a:lvl1pPr>
            <a:lvl2pPr marL="0" lvl="1" indent="0" algn="ctr">
              <a:buNone/>
              <a:defRPr sz="1800" kern="1200">
                <a:solidFill>
                  <a:schemeClr val="bg1"/>
                </a:solidFill>
              </a:defRPr>
            </a:lvl2pPr>
            <a:lvl3pPr marL="914400" lvl="2" indent="-914400" algn="ctr">
              <a:buNone/>
              <a:defRPr sz="1800" kern="1200">
                <a:solidFill>
                  <a:schemeClr val="bg1"/>
                </a:solidFill>
              </a:defRPr>
            </a:lvl3pPr>
            <a:lvl4pPr marL="1371600" lvl="3" indent="-1371600" algn="ctr">
              <a:buNone/>
              <a:defRPr sz="1800" kern="1200">
                <a:solidFill>
                  <a:schemeClr val="bg1"/>
                </a:solidFill>
              </a:defRPr>
            </a:lvl4pPr>
            <a:lvl5pPr marL="1828800" lvl="4" indent="-1828800" algn="ctr">
              <a:buNone/>
              <a:defRPr sz="1800" kern="1200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3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9B086F3-E62B-4D5E-90BA-8ECE91617E79}" type="slidenum">
              <a:rPr kumimoji="0" lang="zh-CN" altLang="en-US" b="0" i="0" kern="1200" cap="none" spc="0" normalizeH="0" baseline="0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0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60BEAAE-63B6-453A-90AA-A4F6BBB9A793}" type="slidenum">
              <a:rPr kumimoji="0" lang="zh-CN" altLang="en-US" b="0" i="0" kern="1200" cap="none" spc="0" normalizeH="0" baseline="0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20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E086690-22F4-482D-9959-CDFB56494F50}" type="slidenum">
              <a:rPr kumimoji="0" lang="zh-CN" altLang="en-US" b="0" i="0" kern="1200" cap="none" spc="0" normalizeH="0" baseline="0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501775"/>
            <a:ext cx="4062841" cy="48006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772" y="1501775"/>
            <a:ext cx="4062841" cy="480060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0" name="KSO_FD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FB5B41A-710E-4F96-AFD3-D05158659496}" type="slidenum">
              <a:rPr kumimoji="0" lang="zh-CN" altLang="en-US" b="0" i="0" kern="1200" cap="none" spc="0" normalizeH="0" baseline="0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0" name="KSO_FD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KSO_FT"/>
          <p:cNvSpPr>
            <a:spLocks noGrp="1"/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KSO_FN"/>
          <p:cNvSpPr>
            <a:spLocks noGrp="1"/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BF5B806-0A4F-4DA0-A5D7-B45275CA4F1D}" type="slidenum">
              <a:rPr kumimoji="0" lang="zh-CN" altLang="en-US" b="0" i="0" kern="1200" cap="none" spc="0" normalizeH="0" baseline="0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7" name="日期占位符 1047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页脚占位符 1048"/>
          <p:cNvSpPr>
            <a:spLocks noGrp="1"/>
          </p:cNvSpPr>
          <p:nvPr>
            <p:ph type="ftr" sz="quarter" idx="1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灯片编号占位符 1049"/>
          <p:cNvSpPr>
            <a:spLocks noGrp="1"/>
          </p:cNvSpPr>
          <p:nvPr>
            <p:ph type="sldNum" sz="quarter" idx="1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fld id="{3244F7CC-E028-4B3D-8959-069BE61A2BF1}" type="slidenum">
              <a:rPr kumimoji="0" lang="en-US" altLang="zh-CN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20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39B3FE-AA59-49D4-B192-073C49C2EB7C}" type="slidenum">
              <a:rPr kumimoji="0" lang="zh-CN" altLang="en-US" b="0" i="0" kern="1200" cap="none" spc="0" normalizeH="0" baseline="0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315386C-5590-45E2-B111-0D58FFB63AA4}" type="slidenum">
              <a:rPr kumimoji="0" lang="zh-CN" altLang="en-US" b="0" i="0" kern="1200" cap="none" spc="0" normalizeH="0" baseline="0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20" name="KSO_FD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CFFB20E-5590-492B-B34E-5431AC0FE618}" type="slidenum">
              <a:rPr kumimoji="0" lang="zh-CN" altLang="en-US" b="0" i="0" kern="1200" cap="none" spc="0" normalizeH="0" baseline="0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just" defTabSz="914400" rtl="0" eaLnBrk="1" fontAlgn="base" latinLnBrk="0" hangingPunct="1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20" name="KSO_FD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89D562D-2072-4962-B46C-E522C285AC6C}" type="slidenum">
              <a:rPr kumimoji="0" lang="zh-CN" altLang="en-US" b="0" i="0" kern="1200" cap="none" spc="0" normalizeH="0" baseline="0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0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81965A6-1330-496A-8180-F7C341BCE7A7}" type="slidenum">
              <a:rPr kumimoji="0" lang="zh-CN" altLang="en-US" b="0" i="0" kern="1200" cap="none" spc="0" normalizeH="0" baseline="0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735" y="327025"/>
            <a:ext cx="2072878" cy="5975350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27025"/>
            <a:ext cx="6098468" cy="5975350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0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DDD2352-2267-40FC-A9C7-6DD2DD0B3E3C}" type="slidenum">
              <a:rPr kumimoji="0" lang="zh-CN" altLang="en-US" b="0" i="0" kern="1200" cap="none" spc="0" normalizeH="0" baseline="0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19100" y="327025"/>
            <a:ext cx="8291513" cy="5975350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0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268E905-C374-4C4C-9CC3-2009EB115D1D}" type="slidenum">
              <a:rPr kumimoji="0" lang="zh-CN" altLang="en-US" b="0" i="0" kern="1200" cap="none" spc="0" normalizeH="0" baseline="0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20" name="KSO_FD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KSO_FT"/>
          <p:cNvSpPr>
            <a:spLocks noGrp="1"/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84512DE-E2BB-4901-82CA-F3A8E9FF09EC}" type="slidenum">
              <a:rPr kumimoji="0" lang="zh-CN" altLang="en-US" b="0" i="0" kern="1200" cap="none" spc="0" normalizeH="0" baseline="0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b="0" i="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27" name="日期占位符 1047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页脚占位符 104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灯片编号占位符 104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fld id="{76E486C6-4D6B-4EA7-8FE6-A7E0E4B0EB75}" type="slidenum">
              <a:rPr kumimoji="0" lang="en-US" altLang="zh-CN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日期占位符 1047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页脚占位符 104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灯片编号占位符 104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fld id="{63E67F53-BD9F-4E71-9711-1BD229767044}" type="slidenum">
              <a:rPr kumimoji="0" lang="en-US" altLang="zh-CN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27" name="日期占位符 1047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页脚占位符 104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灯片编号占位符 104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fld id="{211D37F5-6C8D-4DA1-A763-1C99220C8050}" type="slidenum">
              <a:rPr kumimoji="0" lang="en-US" altLang="zh-CN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27" name="日期占位符 1047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页脚占位符 104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灯片编号占位符 104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fld id="{A6DBC8B9-3FBC-46FB-9DF0-959D295F0F19}" type="slidenum">
              <a:rPr kumimoji="0" lang="en-US" altLang="zh-CN" b="0" i="0" kern="120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b="0" i="0" kern="120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5.xml"/><Relationship Id="rId15" Type="http://schemas.openxmlformats.org/officeDocument/2006/relationships/image" Target="../media/image8.png"/><Relationship Id="rId14" Type="http://schemas.openxmlformats.org/officeDocument/2006/relationships/image" Target="../media/image4.png"/><Relationship Id="rId1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025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任意多边形 1026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5760" y="1248"/>
                </a:cxn>
                <a:cxn ang="0">
                  <a:pos x="0" y="1248"/>
                </a:cxn>
                <a:cxn ang="0">
                  <a:pos x="0" y="0"/>
                </a:cxn>
                <a:cxn ang="0">
                  <a:pos x="5760" y="0"/>
                </a:cxn>
                <a:cxn ang="0">
                  <a:pos x="5760" y="1248"/>
                </a:cxn>
                <a:cxn ang="0">
                  <a:pos x="5760" y="1248"/>
                </a:cxn>
              </a:cxnLst>
              <a:rect l="0" t="0" r="0" b="0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alpha val="100000"/>
                  </a:schemeClr>
                </a:gs>
                <a:gs pos="100000">
                  <a:schemeClr val="accent2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0" name="任意多边形 1027"/>
            <p:cNvSpPr/>
            <p:nvPr/>
          </p:nvSpPr>
          <p:spPr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5760" y="3072"/>
                </a:cxn>
                <a:cxn ang="0">
                  <a:pos x="0" y="3072"/>
                </a:cxn>
                <a:cxn ang="0">
                  <a:pos x="0" y="0"/>
                </a:cxn>
                <a:cxn ang="0">
                  <a:pos x="5760" y="0"/>
                </a:cxn>
                <a:cxn ang="0">
                  <a:pos x="5760" y="3072"/>
                </a:cxn>
                <a:cxn ang="0">
                  <a:pos x="5760" y="3072"/>
                </a:cxn>
              </a:cxnLst>
              <a:rect l="0" t="0" r="0" b="0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847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7" name="任意多边形 1028"/>
          <p:cNvSpPr/>
          <p:nvPr/>
        </p:nvSpPr>
        <p:spPr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2895600" y="609600"/>
              </a:cxn>
              <a:cxn ang="0">
                <a:pos x="0" y="609600"/>
              </a:cxn>
              <a:cxn ang="0">
                <a:pos x="0" y="0"/>
              </a:cxn>
              <a:cxn ang="0">
                <a:pos x="2895600" y="0"/>
              </a:cxn>
              <a:cxn ang="0">
                <a:pos x="2895600" y="609600"/>
              </a:cxn>
              <a:cxn ang="0">
                <a:pos x="2895600" y="609600"/>
              </a:cxn>
            </a:cxnLst>
            <a:rect l="0" t="0" r="0" b="0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alpha val="100000"/>
                </a:schemeClr>
              </a:gs>
              <a:gs pos="100000">
                <a:schemeClr val="hlink">
                  <a:alpha val="100000"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28" name="组合 1029"/>
          <p:cNvGrpSpPr/>
          <p:nvPr/>
        </p:nvGrpSpPr>
        <p:grpSpPr>
          <a:xfrm>
            <a:off x="0" y="6019800"/>
            <a:ext cx="7848600" cy="857250"/>
            <a:chOff x="0" y="0"/>
            <a:chExt cx="4944" cy="540"/>
          </a:xfrm>
        </p:grpSpPr>
        <p:sp>
          <p:nvSpPr>
            <p:cNvPr id="1041" name="任意多边形 1030"/>
            <p:cNvSpPr/>
            <p:nvPr userDrawn="1"/>
          </p:nvSpPr>
          <p:spPr>
            <a:xfrm>
              <a:off x="1488" y="0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0" b="0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47864">
                    <a:alpha val="100000"/>
                  </a:srgbClr>
                </a:gs>
                <a:gs pos="100000">
                  <a:schemeClr val="bg2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42" name="组合 1031"/>
            <p:cNvGrpSpPr/>
            <p:nvPr userDrawn="1"/>
          </p:nvGrpSpPr>
          <p:grpSpPr>
            <a:xfrm>
              <a:off x="2486" y="0"/>
              <a:ext cx="2458" cy="540"/>
              <a:chOff x="0" y="0"/>
              <a:chExt cx="2458" cy="540"/>
            </a:xfrm>
          </p:grpSpPr>
          <p:sp>
            <p:nvSpPr>
              <p:cNvPr id="1044" name="任意多边形 1032"/>
              <p:cNvSpPr/>
              <p:nvPr userDrawn="1"/>
            </p:nvSpPr>
            <p:spPr>
              <a:xfrm>
                <a:off x="1462" y="7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0" b="0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5" name="任意多边形 1033"/>
              <p:cNvSpPr/>
              <p:nvPr userDrawn="1"/>
            </p:nvSpPr>
            <p:spPr>
              <a:xfrm>
                <a:off x="191" y="0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20"/>
                  </a:cxn>
                  <a:cxn ang="0">
                    <a:pos x="24" y="34"/>
                  </a:cxn>
                  <a:cxn ang="0">
                    <a:pos x="18" y="74"/>
                  </a:cxn>
                  <a:cxn ang="0">
                    <a:pos x="42" y="128"/>
                  </a:cxn>
                  <a:cxn ang="0">
                    <a:pos x="48" y="181"/>
                  </a:cxn>
                  <a:cxn ang="0">
                    <a:pos x="0" y="395"/>
                  </a:cxn>
                  <a:cxn ang="0">
                    <a:pos x="54" y="261"/>
                  </a:cxn>
                  <a:cxn ang="0">
                    <a:pos x="84" y="242"/>
                  </a:cxn>
                  <a:cxn ang="0">
                    <a:pos x="126" y="141"/>
                  </a:cxn>
                  <a:cxn ang="0">
                    <a:pos x="144" y="134"/>
                  </a:cxn>
                  <a:cxn ang="0">
                    <a:pos x="144" y="101"/>
                  </a:cxn>
                  <a:cxn ang="0">
                    <a:pos x="186" y="74"/>
                  </a:cxn>
                  <a:cxn ang="0">
                    <a:pos x="162" y="67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0" b="0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6" name="任意多边形 1034"/>
              <p:cNvSpPr/>
              <p:nvPr userDrawn="1"/>
            </p:nvSpPr>
            <p:spPr>
              <a:xfrm>
                <a:off x="544" y="101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0" b="0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7" name="任意多边形 1035"/>
              <p:cNvSpPr/>
              <p:nvPr userDrawn="1"/>
            </p:nvSpPr>
            <p:spPr>
              <a:xfrm>
                <a:off x="1142" y="74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7"/>
                  </a:cxn>
                  <a:cxn ang="0">
                    <a:pos x="6" y="20"/>
                  </a:cxn>
                  <a:cxn ang="0">
                    <a:pos x="0" y="27"/>
                  </a:cxn>
                  <a:cxn ang="0">
                    <a:pos x="78" y="67"/>
                  </a:cxn>
                  <a:cxn ang="0">
                    <a:pos x="96" y="47"/>
                  </a:cxn>
                  <a:cxn ang="0">
                    <a:pos x="155" y="74"/>
                  </a:cxn>
                  <a:cxn ang="0">
                    <a:pos x="126" y="27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0" b="0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8" name="任意多边形 1036"/>
              <p:cNvSpPr/>
              <p:nvPr userDrawn="1"/>
            </p:nvSpPr>
            <p:spPr>
              <a:xfrm>
                <a:off x="0" y="67"/>
                <a:ext cx="42" cy="81"/>
              </a:xfrm>
              <a:custGeom>
                <a:avLst/>
                <a:gdLst/>
                <a:ahLst/>
                <a:cxnLst>
                  <a:cxn ang="0">
                    <a:pos x="6" y="41"/>
                  </a:cxn>
                  <a:cxn ang="0">
                    <a:pos x="0" y="20"/>
                  </a:cxn>
                  <a:cxn ang="0">
                    <a:pos x="12" y="7"/>
                  </a:cxn>
                  <a:cxn ang="0">
                    <a:pos x="0" y="7"/>
                  </a:cxn>
                  <a:cxn ang="0">
                    <a:pos x="12" y="7"/>
                  </a:cxn>
                  <a:cxn ang="0">
                    <a:pos x="24" y="7"/>
                  </a:cxn>
                  <a:cxn ang="0">
                    <a:pos x="36" y="7"/>
                  </a:cxn>
                  <a:cxn ang="0">
                    <a:pos x="42" y="0"/>
                  </a:cxn>
                  <a:cxn ang="0">
                    <a:pos x="30" y="20"/>
                  </a:cxn>
                  <a:cxn ang="0">
                    <a:pos x="42" y="54"/>
                  </a:cxn>
                  <a:cxn ang="0">
                    <a:pos x="12" y="81"/>
                  </a:cxn>
                  <a:cxn ang="0">
                    <a:pos x="6" y="41"/>
                  </a:cxn>
                  <a:cxn ang="0">
                    <a:pos x="6" y="41"/>
                  </a:cxn>
                </a:cxnLst>
                <a:rect l="0" t="0" r="0" b="0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>
                  <a:alpha val="100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43" name="任意多边形 1037"/>
            <p:cNvSpPr/>
            <p:nvPr userDrawn="1"/>
          </p:nvSpPr>
          <p:spPr>
            <a:xfrm>
              <a:off x="0" y="0"/>
              <a:ext cx="3976" cy="535"/>
            </a:xfrm>
            <a:custGeom>
              <a:avLst/>
              <a:gdLst/>
              <a:ahLst/>
              <a:cxnLst>
                <a:cxn ang="0">
                  <a:pos x="3976" y="535"/>
                </a:cxn>
                <a:cxn ang="0">
                  <a:pos x="3970" y="535"/>
                </a:cxn>
                <a:cxn ang="0">
                  <a:pos x="3844" y="517"/>
                </a:cxn>
                <a:cxn ang="0">
                  <a:pos x="2487" y="310"/>
                </a:cxn>
                <a:cxn ang="0">
                  <a:pos x="2039" y="37"/>
                </a:cxn>
                <a:cxn ang="0">
                  <a:pos x="1907" y="24"/>
                </a:cxn>
                <a:cxn ang="0">
                  <a:pos x="1883" y="55"/>
                </a:cxn>
                <a:cxn ang="0">
                  <a:pos x="1859" y="55"/>
                </a:cxn>
                <a:cxn ang="0">
                  <a:pos x="1830" y="30"/>
                </a:cxn>
                <a:cxn ang="0">
                  <a:pos x="1704" y="104"/>
                </a:cxn>
                <a:cxn ang="0">
                  <a:pos x="1608" y="128"/>
                </a:cxn>
                <a:cxn ang="0">
                  <a:pos x="1561" y="134"/>
                </a:cxn>
                <a:cxn ang="0">
                  <a:pos x="1495" y="104"/>
                </a:cxn>
                <a:cxn ang="0">
                  <a:pos x="1357" y="128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7"/>
                </a:cxn>
                <a:cxn ang="0">
                  <a:pos x="1028" y="43"/>
                </a:cxn>
                <a:cxn ang="0">
                  <a:pos x="969" y="61"/>
                </a:cxn>
                <a:cxn ang="0">
                  <a:pos x="921" y="73"/>
                </a:cxn>
                <a:cxn ang="0">
                  <a:pos x="855" y="49"/>
                </a:cxn>
                <a:cxn ang="0">
                  <a:pos x="825" y="49"/>
                </a:cxn>
                <a:cxn ang="0">
                  <a:pos x="759" y="73"/>
                </a:cxn>
                <a:cxn ang="0">
                  <a:pos x="735" y="73"/>
                </a:cxn>
                <a:cxn ang="0">
                  <a:pos x="706" y="61"/>
                </a:cxn>
                <a:cxn ang="0">
                  <a:pos x="640" y="61"/>
                </a:cxn>
                <a:cxn ang="0">
                  <a:pos x="544" y="73"/>
                </a:cxn>
                <a:cxn ang="0">
                  <a:pos x="389" y="18"/>
                </a:cxn>
                <a:cxn ang="0">
                  <a:pos x="323" y="61"/>
                </a:cxn>
                <a:cxn ang="0">
                  <a:pos x="317" y="61"/>
                </a:cxn>
                <a:cxn ang="0">
                  <a:pos x="305" y="73"/>
                </a:cxn>
                <a:cxn ang="0">
                  <a:pos x="287" y="79"/>
                </a:cxn>
                <a:cxn ang="0">
                  <a:pos x="263" y="91"/>
                </a:cxn>
                <a:cxn ang="0">
                  <a:pos x="203" y="122"/>
                </a:cxn>
                <a:cxn ang="0">
                  <a:pos x="149" y="152"/>
                </a:cxn>
                <a:cxn ang="0">
                  <a:pos x="78" y="171"/>
                </a:cxn>
                <a:cxn ang="0">
                  <a:pos x="0" y="183"/>
                </a:cxn>
                <a:cxn ang="0">
                  <a:pos x="0" y="535"/>
                </a:cxn>
                <a:cxn ang="0">
                  <a:pos x="1010" y="535"/>
                </a:cxn>
                <a:cxn ang="0">
                  <a:pos x="3725" y="535"/>
                </a:cxn>
                <a:cxn ang="0">
                  <a:pos x="3976" y="535"/>
                </a:cxn>
                <a:cxn ang="0">
                  <a:pos x="3976" y="535"/>
                </a:cxn>
              </a:cxnLst>
              <a:rect l="0" t="0" r="0" b="0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3654F">
                    <a:alpha val="100000"/>
                  </a:srgbClr>
                </a:gs>
                <a:gs pos="100000">
                  <a:schemeClr val="bg2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9" name="组合 1038"/>
          <p:cNvGrpSpPr/>
          <p:nvPr/>
        </p:nvGrpSpPr>
        <p:grpSpPr>
          <a:xfrm>
            <a:off x="627063" y="6021388"/>
            <a:ext cx="5684837" cy="849312"/>
            <a:chOff x="0" y="0"/>
            <a:chExt cx="3581" cy="535"/>
          </a:xfrm>
        </p:grpSpPr>
        <p:sp>
          <p:nvSpPr>
            <p:cNvPr id="1035" name="任意多边形 1039"/>
            <p:cNvSpPr/>
            <p:nvPr/>
          </p:nvSpPr>
          <p:spPr>
            <a:xfrm>
              <a:off x="801" y="0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1"/>
                </a:cxn>
                <a:cxn ang="0">
                  <a:pos x="66" y="110"/>
                </a:cxn>
                <a:cxn ang="0">
                  <a:pos x="143" y="183"/>
                </a:cxn>
                <a:cxn ang="0">
                  <a:pos x="191" y="170"/>
                </a:cxn>
                <a:cxn ang="0">
                  <a:pos x="341" y="291"/>
                </a:cxn>
                <a:cxn ang="0">
                  <a:pos x="305" y="176"/>
                </a:cxn>
                <a:cxn ang="0">
                  <a:pos x="365" y="134"/>
                </a:cxn>
                <a:cxn ang="0">
                  <a:pos x="359" y="128"/>
                </a:cxn>
                <a:cxn ang="0">
                  <a:pos x="335" y="116"/>
                </a:cxn>
                <a:cxn ang="0">
                  <a:pos x="299" y="91"/>
                </a:cxn>
                <a:cxn ang="0">
                  <a:pos x="257" y="73"/>
                </a:cxn>
                <a:cxn ang="0">
                  <a:pos x="215" y="55"/>
                </a:cxn>
                <a:cxn ang="0">
                  <a:pos x="173" y="37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0" b="0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6" name="任意多边形 1040"/>
            <p:cNvSpPr/>
            <p:nvPr/>
          </p:nvSpPr>
          <p:spPr>
            <a:xfrm>
              <a:off x="1548" y="36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0" b="0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7" name="任意多边形 1041"/>
            <p:cNvSpPr/>
            <p:nvPr/>
          </p:nvSpPr>
          <p:spPr>
            <a:xfrm>
              <a:off x="1435" y="30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1"/>
                </a:cxn>
                <a:cxn ang="0">
                  <a:pos x="65" y="43"/>
                </a:cxn>
                <a:cxn ang="0">
                  <a:pos x="71" y="55"/>
                </a:cxn>
                <a:cxn ang="0">
                  <a:pos x="71" y="61"/>
                </a:cxn>
                <a:cxn ang="0">
                  <a:pos x="59" y="55"/>
                </a:cxn>
                <a:cxn ang="0">
                  <a:pos x="47" y="43"/>
                </a:cxn>
                <a:cxn ang="0">
                  <a:pos x="23" y="31"/>
                </a:cxn>
                <a:cxn ang="0">
                  <a:pos x="23" y="37"/>
                </a:cxn>
                <a:cxn ang="0">
                  <a:pos x="18" y="43"/>
                </a:cxn>
                <a:cxn ang="0">
                  <a:pos x="12" y="49"/>
                </a:cxn>
                <a:cxn ang="0">
                  <a:pos x="6" y="49"/>
                </a:cxn>
                <a:cxn ang="0">
                  <a:pos x="6" y="49"/>
                </a:cxn>
                <a:cxn ang="0">
                  <a:pos x="6" y="37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0" b="0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8" name="任意多边形 1042"/>
            <p:cNvSpPr/>
            <p:nvPr/>
          </p:nvSpPr>
          <p:spPr>
            <a:xfrm>
              <a:off x="460" y="49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5"/>
                </a:cxn>
                <a:cxn ang="0">
                  <a:pos x="96" y="61"/>
                </a:cxn>
                <a:cxn ang="0">
                  <a:pos x="102" y="73"/>
                </a:cxn>
                <a:cxn ang="0">
                  <a:pos x="108" y="85"/>
                </a:cxn>
                <a:cxn ang="0">
                  <a:pos x="120" y="97"/>
                </a:cxn>
                <a:cxn ang="0">
                  <a:pos x="143" y="115"/>
                </a:cxn>
                <a:cxn ang="0">
                  <a:pos x="155" y="140"/>
                </a:cxn>
                <a:cxn ang="0">
                  <a:pos x="161" y="158"/>
                </a:cxn>
                <a:cxn ang="0">
                  <a:pos x="161" y="164"/>
                </a:cxn>
                <a:cxn ang="0">
                  <a:pos x="96" y="103"/>
                </a:cxn>
                <a:cxn ang="0">
                  <a:pos x="30" y="55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0" b="0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9" name="任意多边形 1043"/>
            <p:cNvSpPr/>
            <p:nvPr/>
          </p:nvSpPr>
          <p:spPr>
            <a:xfrm>
              <a:off x="311" y="61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1"/>
                </a:cxn>
                <a:cxn ang="0">
                  <a:pos x="41" y="37"/>
                </a:cxn>
                <a:cxn ang="0">
                  <a:pos x="47" y="43"/>
                </a:cxn>
                <a:cxn ang="0">
                  <a:pos x="53" y="55"/>
                </a:cxn>
                <a:cxn ang="0">
                  <a:pos x="53" y="61"/>
                </a:cxn>
                <a:cxn ang="0">
                  <a:pos x="47" y="55"/>
                </a:cxn>
                <a:cxn ang="0">
                  <a:pos x="35" y="49"/>
                </a:cxn>
                <a:cxn ang="0">
                  <a:pos x="23" y="37"/>
                </a:cxn>
                <a:cxn ang="0">
                  <a:pos x="17" y="31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0" b="0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0" name="任意多边形 1044"/>
            <p:cNvSpPr/>
            <p:nvPr/>
          </p:nvSpPr>
          <p:spPr>
            <a:xfrm>
              <a:off x="0" y="18"/>
              <a:ext cx="245" cy="207"/>
            </a:xfrm>
            <a:custGeom>
              <a:avLst/>
              <a:gdLst/>
              <a:ahLst/>
              <a:cxnLst>
                <a:cxn ang="0">
                  <a:pos x="233" y="37"/>
                </a:cxn>
                <a:cxn ang="0">
                  <a:pos x="245" y="43"/>
                </a:cxn>
                <a:cxn ang="0">
                  <a:pos x="209" y="85"/>
                </a:cxn>
                <a:cxn ang="0">
                  <a:pos x="143" y="134"/>
                </a:cxn>
                <a:cxn ang="0">
                  <a:pos x="167" y="158"/>
                </a:cxn>
                <a:cxn ang="0">
                  <a:pos x="179" y="207"/>
                </a:cxn>
                <a:cxn ang="0">
                  <a:pos x="77" y="134"/>
                </a:cxn>
                <a:cxn ang="0">
                  <a:pos x="47" y="85"/>
                </a:cxn>
                <a:cxn ang="0">
                  <a:pos x="89" y="67"/>
                </a:cxn>
                <a:cxn ang="0">
                  <a:pos x="59" y="37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7"/>
                </a:cxn>
                <a:cxn ang="0">
                  <a:pos x="233" y="37"/>
                </a:cxn>
              </a:cxnLst>
              <a:rect l="0" t="0" r="0" b="0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标题 104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31" name="文本占位符 104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1047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buClr>
                <a:srgbClr val="000000"/>
              </a:buClr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104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buClr>
                <a:srgbClr val="000000"/>
              </a:buClr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104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buClr>
                <a:srgbClr val="000000"/>
              </a:buClr>
              <a:defRPr sz="1200" noProof="1">
                <a:latin typeface="Arial" panose="020B0604020202020204" pitchFamily="34" charset="0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fld id="{29DF0B5C-67B8-4B7A-AFC1-A310233013E2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2"/>
          <p:cNvSpPr>
            <a:spLocks noGrp="1"/>
          </p:cNvSpPr>
          <p:nvPr>
            <p:ph type="title"/>
          </p:nvPr>
        </p:nvSpPr>
        <p:spPr>
          <a:xfrm>
            <a:off x="468313" y="476250"/>
            <a:ext cx="6959600" cy="711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2" name="Rectangle 3"/>
          <p:cNvSpPr>
            <a:spLocks noGrp="1"/>
          </p:cNvSpPr>
          <p:nvPr>
            <p:ph type="body"/>
          </p:nvPr>
        </p:nvSpPr>
        <p:spPr>
          <a:xfrm>
            <a:off x="468313" y="1395413"/>
            <a:ext cx="8218487" cy="48339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3077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 dirty="0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3E5EEB-0DF2-4230-AD6E-48BF2C2E6509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257175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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lvl="1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defRPr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•"/>
        <a:defRPr sz="1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2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2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200" b="0" i="0" u="none" kern="1200" baseline="0">
          <a:solidFill>
            <a:srgbClr val="4D4D4D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200" b="0" i="0" u="none" kern="1200" baseline="0">
          <a:solidFill>
            <a:srgbClr val="4D4D4D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200" b="0" i="0" u="none" kern="1200" baseline="0">
          <a:solidFill>
            <a:srgbClr val="4D4D4D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200" b="0" i="0" u="none" kern="1200" baseline="0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2"/>
          <p:cNvSpPr>
            <a:spLocks noGrp="1"/>
          </p:cNvSpPr>
          <p:nvPr>
            <p:ph type="title"/>
          </p:nvPr>
        </p:nvSpPr>
        <p:spPr>
          <a:xfrm>
            <a:off x="468313" y="476250"/>
            <a:ext cx="6959600" cy="711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6" name="Rectangle 3"/>
          <p:cNvSpPr>
            <a:spLocks noGrp="1"/>
          </p:cNvSpPr>
          <p:nvPr>
            <p:ph type="body"/>
          </p:nvPr>
        </p:nvSpPr>
        <p:spPr>
          <a:xfrm>
            <a:off x="468313" y="1395413"/>
            <a:ext cx="8218487" cy="48339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4101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 dirty="0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C24ECA-A162-494F-8F33-06F7FC9F81CA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257175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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lvl="1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defRPr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•"/>
        <a:defRPr sz="1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2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2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200" b="0" i="0" u="none" kern="1200" baseline="0">
          <a:solidFill>
            <a:srgbClr val="4D4D4D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200" b="0" i="0" u="none" kern="1200" baseline="0">
          <a:solidFill>
            <a:srgbClr val="4D4D4D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200" b="0" i="0" u="none" kern="1200" baseline="0">
          <a:solidFill>
            <a:srgbClr val="4D4D4D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200" b="0" i="0" u="none" kern="1200" baseline="0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图片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515475" cy="7153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Rectangle 2"/>
          <p:cNvSpPr>
            <a:spLocks noGrp="1"/>
          </p:cNvSpPr>
          <p:nvPr>
            <p:ph type="title"/>
          </p:nvPr>
        </p:nvSpPr>
        <p:spPr>
          <a:xfrm>
            <a:off x="468313" y="476250"/>
            <a:ext cx="6959600" cy="711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100" name="Rectangle 3"/>
          <p:cNvSpPr>
            <a:spLocks noGrp="1"/>
          </p:cNvSpPr>
          <p:nvPr>
            <p:ph type="body"/>
          </p:nvPr>
        </p:nvSpPr>
        <p:spPr>
          <a:xfrm>
            <a:off x="468313" y="1395413"/>
            <a:ext cx="8218487" cy="48339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5125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6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7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 dirty="0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E2FCFA1-36C9-46DC-A070-AD2747B4C36C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257175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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lvl="1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anose="05000000000000000000" pitchFamily="2" charset="2"/>
        <a:defRPr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•"/>
        <a:defRPr sz="1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2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2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200" b="0" i="0" u="none" kern="1200" baseline="0">
          <a:solidFill>
            <a:srgbClr val="4D4D4D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200" b="0" i="0" u="none" kern="1200" baseline="0">
          <a:solidFill>
            <a:srgbClr val="4D4D4D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200" b="0" i="0" u="none" kern="1200" baseline="0">
          <a:solidFill>
            <a:srgbClr val="4D4D4D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200" b="0" i="0" u="none" kern="1200" baseline="0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7"/>
          <p:cNvGrpSpPr>
            <a:grpSpLocks noChangeAspect="1"/>
          </p:cNvGrpSpPr>
          <p:nvPr/>
        </p:nvGrpSpPr>
        <p:grpSpPr>
          <a:xfrm>
            <a:off x="250825" y="4005263"/>
            <a:ext cx="8785225" cy="2852737"/>
            <a:chOff x="0" y="0"/>
            <a:chExt cx="5534" cy="1797"/>
          </a:xfrm>
        </p:grpSpPr>
        <p:pic>
          <p:nvPicPr>
            <p:cNvPr id="5129" name="Picture 8" descr="xmas9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D3E6EA"/>
                </a:clrFrom>
                <a:clrTo>
                  <a:srgbClr val="D3E6EA">
                    <a:alpha val="0"/>
                  </a:srgbClr>
                </a:clrTo>
              </a:clrChange>
              <a:lum bright="50000" contrast="-70000"/>
            </a:blip>
            <a:stretch>
              <a:fillRect/>
            </a:stretch>
          </p:blipFill>
          <p:spPr>
            <a:xfrm>
              <a:off x="1407" y="1043"/>
              <a:ext cx="265" cy="2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0" name="Picture 9" descr="xmas9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D3E6EA"/>
                </a:clrFrom>
                <a:clrTo>
                  <a:srgbClr val="D3E6EA">
                    <a:alpha val="0"/>
                  </a:srgbClr>
                </a:clrTo>
              </a:clrChange>
              <a:lum bright="50000" contrast="-70000"/>
            </a:blip>
            <a:stretch>
              <a:fillRect/>
            </a:stretch>
          </p:blipFill>
          <p:spPr>
            <a:xfrm>
              <a:off x="5269" y="0"/>
              <a:ext cx="265" cy="2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1" name="Picture 10" descr="xmas9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D3E6EA"/>
                </a:clrFrom>
                <a:clrTo>
                  <a:srgbClr val="D3E6EA">
                    <a:alpha val="0"/>
                  </a:srgbClr>
                </a:clrTo>
              </a:clrChange>
              <a:lum bright="50000" contrast="-70000"/>
            </a:blip>
            <a:stretch>
              <a:fillRect/>
            </a:stretch>
          </p:blipFill>
          <p:spPr>
            <a:xfrm>
              <a:off x="0" y="771"/>
              <a:ext cx="265" cy="2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2" name="Picture 11" descr="xmas9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D3E6EA"/>
                </a:clrFrom>
                <a:clrTo>
                  <a:srgbClr val="D3E6EA">
                    <a:alpha val="0"/>
                  </a:srgbClr>
                </a:clrTo>
              </a:clrChange>
              <a:lum bright="50000" contrast="-70000"/>
            </a:blip>
            <a:stretch>
              <a:fillRect/>
            </a:stretch>
          </p:blipFill>
          <p:spPr>
            <a:xfrm>
              <a:off x="2268" y="1532"/>
              <a:ext cx="265" cy="2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3" name="Picture 12" descr="xmas9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D3E6EA"/>
                </a:clrFrom>
                <a:clrTo>
                  <a:srgbClr val="D3E6EA">
                    <a:alpha val="0"/>
                  </a:srgbClr>
                </a:clrTo>
              </a:clrChange>
              <a:lum bright="50000" contrast="-70000"/>
            </a:blip>
            <a:stretch>
              <a:fillRect/>
            </a:stretch>
          </p:blipFill>
          <p:spPr>
            <a:xfrm>
              <a:off x="499" y="1368"/>
              <a:ext cx="265" cy="2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4" name="Picture 13" descr="xmas9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D3E6EA"/>
                </a:clrFrom>
                <a:clrTo>
                  <a:srgbClr val="D3E6EA">
                    <a:alpha val="0"/>
                  </a:srgbClr>
                </a:clrTo>
              </a:clrChange>
              <a:lum bright="50000" contrast="-70000"/>
            </a:blip>
            <a:stretch>
              <a:fillRect/>
            </a:stretch>
          </p:blipFill>
          <p:spPr>
            <a:xfrm>
              <a:off x="3455" y="551"/>
              <a:ext cx="265" cy="2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5" name="Picture 14" descr="xmas9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D3E6EA"/>
                </a:clrFrom>
                <a:clrTo>
                  <a:srgbClr val="D3E6EA">
                    <a:alpha val="0"/>
                  </a:srgbClr>
                </a:clrTo>
              </a:clrChange>
              <a:lum bright="50000" contrast="-70000"/>
            </a:blip>
            <a:stretch>
              <a:fillRect/>
            </a:stretch>
          </p:blipFill>
          <p:spPr>
            <a:xfrm>
              <a:off x="2684" y="960"/>
              <a:ext cx="265" cy="2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6" name="Picture 15" descr="xmas9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D3E6EA"/>
                </a:clrFrom>
                <a:clrTo>
                  <a:srgbClr val="D3E6EA">
                    <a:alpha val="0"/>
                  </a:srgbClr>
                </a:clrTo>
              </a:clrChange>
              <a:lum bright="50000" contrast="-70000"/>
            </a:blip>
            <a:stretch>
              <a:fillRect/>
            </a:stretch>
          </p:blipFill>
          <p:spPr>
            <a:xfrm>
              <a:off x="5126" y="1406"/>
              <a:ext cx="265" cy="2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7" name="Picture 16" descr="xmas9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D3E6EA"/>
                </a:clrFrom>
                <a:clrTo>
                  <a:srgbClr val="D3E6EA">
                    <a:alpha val="0"/>
                  </a:srgbClr>
                </a:clrTo>
              </a:clrChange>
              <a:lum bright="50000" contrast="-70000"/>
            </a:blip>
            <a:stretch>
              <a:fillRect/>
            </a:stretch>
          </p:blipFill>
          <p:spPr>
            <a:xfrm>
              <a:off x="4634" y="1141"/>
              <a:ext cx="265" cy="2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8" name="Picture 17" descr="xmas9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D3E6EA"/>
                </a:clrFrom>
                <a:clrTo>
                  <a:srgbClr val="D3E6EA">
                    <a:alpha val="0"/>
                  </a:srgbClr>
                </a:clrTo>
              </a:clrChange>
              <a:lum bright="50000" contrast="-70000"/>
            </a:blip>
            <a:stretch>
              <a:fillRect/>
            </a:stretch>
          </p:blipFill>
          <p:spPr>
            <a:xfrm>
              <a:off x="4544" y="506"/>
              <a:ext cx="265" cy="2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9" name="Picture 18" descr="xmas9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D3E6EA"/>
                </a:clrFrom>
                <a:clrTo>
                  <a:srgbClr val="D3E6EA">
                    <a:alpha val="0"/>
                  </a:srgbClr>
                </a:clrTo>
              </a:clrChange>
              <a:lum bright="50000" contrast="-70000"/>
            </a:blip>
            <a:stretch>
              <a:fillRect/>
            </a:stretch>
          </p:blipFill>
          <p:spPr>
            <a:xfrm>
              <a:off x="3765" y="1361"/>
              <a:ext cx="265" cy="26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23" name="未知"/>
          <p:cNvSpPr/>
          <p:nvPr/>
        </p:nvSpPr>
        <p:spPr>
          <a:xfrm rot="10800000">
            <a:off x="0" y="0"/>
            <a:ext cx="9144000" cy="1820863"/>
          </a:xfrm>
          <a:custGeom>
            <a:avLst/>
            <a:gdLst/>
            <a:ahLst/>
            <a:cxnLst>
              <a:cxn ang="0">
                <a:pos x="0" y="553377"/>
              </a:cxn>
              <a:cxn ang="0">
                <a:pos x="0" y="1820863"/>
              </a:cxn>
              <a:cxn ang="0">
                <a:pos x="9144000" y="1820863"/>
              </a:cxn>
              <a:cxn ang="0">
                <a:pos x="9144000" y="6889"/>
              </a:cxn>
              <a:cxn ang="0">
                <a:pos x="9144000" y="0"/>
              </a:cxn>
              <a:cxn ang="0">
                <a:pos x="3529667" y="737071"/>
              </a:cxn>
              <a:cxn ang="0">
                <a:pos x="0" y="553377"/>
              </a:cxn>
            </a:cxnLst>
            <a:rect l="0" t="0" r="0" b="0"/>
            <a:pathLst>
              <a:path w="1987" h="793">
                <a:moveTo>
                  <a:pt x="0" y="241"/>
                </a:moveTo>
                <a:cubicBezTo>
                  <a:pt x="0" y="793"/>
                  <a:pt x="0" y="793"/>
                  <a:pt x="0" y="793"/>
                </a:cubicBezTo>
                <a:cubicBezTo>
                  <a:pt x="1987" y="793"/>
                  <a:pt x="1987" y="793"/>
                  <a:pt x="1987" y="793"/>
                </a:cubicBezTo>
                <a:cubicBezTo>
                  <a:pt x="1987" y="3"/>
                  <a:pt x="1987" y="3"/>
                  <a:pt x="1987" y="3"/>
                </a:cubicBezTo>
                <a:cubicBezTo>
                  <a:pt x="1987" y="0"/>
                  <a:pt x="1987" y="0"/>
                  <a:pt x="1987" y="0"/>
                </a:cubicBezTo>
                <a:cubicBezTo>
                  <a:pt x="1987" y="0"/>
                  <a:pt x="1662" y="293"/>
                  <a:pt x="767" y="321"/>
                </a:cubicBezTo>
                <a:cubicBezTo>
                  <a:pt x="767" y="321"/>
                  <a:pt x="170" y="325"/>
                  <a:pt x="0" y="241"/>
                </a:cubicBezTo>
                <a:close/>
              </a:path>
            </a:pathLst>
          </a:custGeom>
          <a:blipFill rotWithShape="1">
            <a:blip r:embed="rId15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4" name="KSO_BT1"/>
          <p:cNvSpPr>
            <a:spLocks noGrp="1"/>
          </p:cNvSpPr>
          <p:nvPr>
            <p:ph type="title"/>
          </p:nvPr>
        </p:nvSpPr>
        <p:spPr>
          <a:xfrm>
            <a:off x="419100" y="327025"/>
            <a:ext cx="8291513" cy="6985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60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 noProof="1" dirty="0">
                <a:solidFill>
                  <a:srgbClr val="ABABAB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ABABAB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61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 noProof="1" dirty="0">
                <a:solidFill>
                  <a:srgbClr val="ABABAB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ABABAB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62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 noProof="1" dirty="0">
                <a:solidFill>
                  <a:srgbClr val="ABABAB"/>
                </a:solidFill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DAA79F0-9604-414B-B8ED-38D1CD6DC31C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ABABAB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ABABAB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8" name="KSO_BC1"/>
          <p:cNvSpPr>
            <a:spLocks noGrp="1"/>
          </p:cNvSpPr>
          <p:nvPr>
            <p:ph type="body"/>
          </p:nvPr>
        </p:nvSpPr>
        <p:spPr>
          <a:xfrm>
            <a:off x="419100" y="1501775"/>
            <a:ext cx="8291513" cy="4800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57505" indent="-271780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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lvl="1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7CD6E9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1.xml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6.xml"/><Relationship Id="rId4" Type="http://schemas.openxmlformats.org/officeDocument/2006/relationships/image" Target="../media/image14.png"/><Relationship Id="rId3" Type="http://schemas.openxmlformats.org/officeDocument/2006/relationships/image" Target="../media/image18.png"/><Relationship Id="rId2" Type="http://schemas.microsoft.com/office/2007/relationships/media" Target="file:///H:\2016&#24180;11&#26376;28&#26085;&#20844;&#24320;&#35838;&#36229;&#37325;&#19982;&#22833;&#37325;\&#19979;&#25968;.wmv" TargetMode="External"/><Relationship Id="rId1" Type="http://schemas.openxmlformats.org/officeDocument/2006/relationships/video" Target="file:///H:\2016&#24180;11&#26376;28&#26085;&#20844;&#24320;&#35838;&#36229;&#37325;&#19982;&#22833;&#37325;\&#19979;&#25968;.wmv" TargetMode="Externa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46.xml"/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1.xml"/><Relationship Id="rId4" Type="http://schemas.openxmlformats.org/officeDocument/2006/relationships/image" Target="../media/image15.png"/><Relationship Id="rId3" Type="http://schemas.microsoft.com/office/2007/relationships/media" Target="file:///I:\2016&#24180;11&#26376;28&#26085;&#20844;&#24320;&#35838;&#36229;&#37325;&#19982;&#22833;&#37325;\&#19978;&#31034;&#25968;.wmv" TargetMode="External"/><Relationship Id="rId2" Type="http://schemas.openxmlformats.org/officeDocument/2006/relationships/video" Target="file:///I:\2016&#24180;11&#26376;28&#26085;&#20844;&#24320;&#35838;&#36229;&#37325;&#19982;&#22833;&#37325;\&#19978;&#31034;&#25968;.wmv" TargetMode="Externa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1.xml"/><Relationship Id="rId4" Type="http://schemas.openxmlformats.org/officeDocument/2006/relationships/image" Target="../media/image14.png"/><Relationship Id="rId3" Type="http://schemas.openxmlformats.org/officeDocument/2006/relationships/image" Target="../media/image16.png"/><Relationship Id="rId2" Type="http://schemas.microsoft.com/office/2007/relationships/media" Target="file:///I:\2016&#24180;11&#26376;28&#26085;&#20844;&#24320;&#35838;&#36229;&#37325;&#19982;&#22833;&#37325;\&#33322;&#22825;&#21592;&#38754;&#23545;&#36229;&#37325;&#32771;&#39564;.wmv" TargetMode="External"/><Relationship Id="rId1" Type="http://schemas.openxmlformats.org/officeDocument/2006/relationships/video" Target="file:///I:\2016&#24180;11&#26376;28&#26085;&#20844;&#24320;&#35838;&#36229;&#37325;&#19982;&#22833;&#37325;\&#33322;&#22825;&#21592;&#38754;&#23545;&#36229;&#37325;&#32771;&#39564;.wmv" TargetMode="Externa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1.xml"/><Relationship Id="rId3" Type="http://schemas.openxmlformats.org/officeDocument/2006/relationships/image" Target="../media/image17.png"/><Relationship Id="rId2" Type="http://schemas.microsoft.com/office/2007/relationships/media" Target="file:///I:\2016&#24180;11&#26376;28&#26085;&#20844;&#24320;&#35838;&#36229;&#37325;&#19982;&#22833;&#37325;\&#36339;&#27004;&#26426;.wmv" TargetMode="External"/><Relationship Id="rId1" Type="http://schemas.openxmlformats.org/officeDocument/2006/relationships/video" Target="file:///I:\2016&#24180;11&#26376;28&#26085;&#20844;&#24320;&#35838;&#36229;&#37325;&#19982;&#22833;&#37325;\&#36339;&#27004;&#26426;.wmv" TargetMode="Externa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1.xml"/><Relationship Id="rId4" Type="http://schemas.openxmlformats.org/officeDocument/2006/relationships/image" Target="../media/image14.png"/><Relationship Id="rId3" Type="http://schemas.openxmlformats.org/officeDocument/2006/relationships/image" Target="../media/image18.png"/><Relationship Id="rId2" Type="http://schemas.microsoft.com/office/2007/relationships/media" Target="file:///I:\2016&#24180;11&#26376;28&#26085;&#20844;&#24320;&#35838;&#36229;&#37325;&#19982;&#22833;&#37325;\&#19979;&#25968;.wmv" TargetMode="External"/><Relationship Id="rId1" Type="http://schemas.openxmlformats.org/officeDocument/2006/relationships/video" Target="file:///I:\2016&#24180;11&#26376;28&#26085;&#20844;&#24320;&#35838;&#36229;&#37325;&#19982;&#22833;&#37325;\&#19979;&#25968;.wmv" TargetMode="Externa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1.xml"/><Relationship Id="rId3" Type="http://schemas.openxmlformats.org/officeDocument/2006/relationships/image" Target="../media/image19.png"/><Relationship Id="rId2" Type="http://schemas.microsoft.com/office/2007/relationships/media" Target="file:///I:\2016&#24180;11&#26376;28&#26085;&#20844;&#24320;&#35838;&#36229;&#37325;&#19982;&#22833;&#37325;\&#22833;&#37325;&#35757;&#32451;.wmv" TargetMode="External"/><Relationship Id="rId1" Type="http://schemas.openxmlformats.org/officeDocument/2006/relationships/video" Target="file:///I:\2016&#24180;11&#26376;28&#26085;&#20844;&#24320;&#35838;&#36229;&#37325;&#19982;&#22833;&#37325;\&#22833;&#37325;&#35757;&#32451;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9" descr="11918988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3438" y="12383"/>
            <a:ext cx="4681537" cy="3452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1" name="Picture 6" descr="b_C69C0F50CAFCC6759F522956C54EEE7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6763"/>
            <a:ext cx="4643438" cy="356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2" name="Picture 6" descr="fkhlz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" y="12700"/>
            <a:ext cx="4618038" cy="3294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450" y="3306763"/>
            <a:ext cx="4708525" cy="3708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下数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985" y="1025525"/>
            <a:ext cx="9130030" cy="5838190"/>
          </a:xfrm>
          <a:prstGeom prst="rect">
            <a:avLst/>
          </a:prstGeom>
        </p:spPr>
      </p:pic>
      <p:pic>
        <p:nvPicPr>
          <p:cNvPr id="103429" name="图片 13316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38" y="111125"/>
            <a:ext cx="4391025" cy="1314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/>
          <p:nvPr/>
        </p:nvGraphicFramePr>
        <p:xfrm>
          <a:off x="8890" y="1247775"/>
          <a:ext cx="8912860" cy="549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5457825" imgH="2981325" progId="PBrush">
                  <p:embed/>
                </p:oleObj>
              </mc:Choice>
              <mc:Fallback>
                <p:oleObj name="" r:id="rId1" imgW="5457825" imgH="2981325" progId="PBrush">
                  <p:embed/>
                  <p:pic>
                    <p:nvPicPr>
                      <p:cNvPr id="0" name="图片 1024" descr="image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890" y="1247775"/>
                        <a:ext cx="8912860" cy="54927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29" name="图片 13316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742" y="-66675"/>
            <a:ext cx="4391025" cy="1314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矩形 18441"/>
          <p:cNvSpPr>
            <a:spLocks noTextEdit="1"/>
          </p:cNvSpPr>
          <p:nvPr/>
        </p:nvSpPr>
        <p:spPr>
          <a:xfrm>
            <a:off x="1322705" y="2700020"/>
            <a:ext cx="6435090" cy="21539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gradFill rotWithShape="1">
                  <a:gsLst>
                    <a:gs pos="0">
                      <a:srgbClr val="000082">
                        <a:alpha val="100000"/>
                      </a:srgbClr>
                    </a:gs>
                    <a:gs pos="13000">
                      <a:srgbClr val="0047FF">
                        <a:alpha val="100000"/>
                      </a:srgbClr>
                    </a:gs>
                    <a:gs pos="28000">
                      <a:srgbClr val="000082">
                        <a:alpha val="100000"/>
                      </a:srgbClr>
                    </a:gs>
                    <a:gs pos="42999">
                      <a:srgbClr val="0047FF">
                        <a:alpha val="100000"/>
                      </a:srgbClr>
                    </a:gs>
                    <a:gs pos="58000">
                      <a:srgbClr val="000082">
                        <a:alpha val="100000"/>
                      </a:srgbClr>
                    </a:gs>
                    <a:gs pos="72000">
                      <a:srgbClr val="0047FF">
                        <a:alpha val="100000"/>
                      </a:srgbClr>
                    </a:gs>
                    <a:gs pos="87000">
                      <a:srgbClr val="000082">
                        <a:alpha val="100000"/>
                      </a:srgbClr>
                    </a:gs>
                    <a:gs pos="100000">
                      <a:srgbClr val="0047FF">
                        <a:alpha val="100000"/>
                      </a:srgbClr>
                    </a:gs>
                  </a:gsLst>
                  <a:lin ang="2700000" scaled="1"/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谢谢大家</a:t>
            </a:r>
            <a:endParaRPr lang="zh-CN" altLang="en-US" sz="3600">
              <a:gradFill rotWithShape="1">
                <a:gsLst>
                  <a:gs pos="0">
                    <a:srgbClr val="000082">
                      <a:alpha val="100000"/>
                    </a:srgbClr>
                  </a:gs>
                  <a:gs pos="13000">
                    <a:srgbClr val="0047FF">
                      <a:alpha val="100000"/>
                    </a:srgbClr>
                  </a:gs>
                  <a:gs pos="28000">
                    <a:srgbClr val="000082">
                      <a:alpha val="100000"/>
                    </a:srgbClr>
                  </a:gs>
                  <a:gs pos="42999">
                    <a:srgbClr val="0047FF">
                      <a:alpha val="100000"/>
                    </a:srgbClr>
                  </a:gs>
                  <a:gs pos="58000">
                    <a:srgbClr val="000082">
                      <a:alpha val="100000"/>
                    </a:srgbClr>
                  </a:gs>
                  <a:gs pos="72000">
                    <a:srgbClr val="0047FF">
                      <a:alpha val="100000"/>
                    </a:srgbClr>
                  </a:gs>
                  <a:gs pos="87000">
                    <a:srgbClr val="000082">
                      <a:alpha val="100000"/>
                    </a:srgbClr>
                  </a:gs>
                  <a:gs pos="100000">
                    <a:srgbClr val="0047FF">
                      <a:alpha val="100000"/>
                    </a:srgbClr>
                  </a:gs>
                </a:gsLst>
                <a:lin ang="2700000" scaled="1"/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3429" name="图片 13316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5407" y="24765"/>
            <a:ext cx="4391025" cy="1314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文本框 11265"/>
          <p:cNvSpPr txBox="1"/>
          <p:nvPr/>
        </p:nvSpPr>
        <p:spPr>
          <a:xfrm>
            <a:off x="684213" y="2205038"/>
            <a:ext cx="7272337" cy="1189037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lvl="0" eaLnBrk="1" hangingPunct="1"/>
            <a:r>
              <a:rPr lang="en-US" altLang="zh-CN" sz="6600" b="1" dirty="0">
                <a:solidFill>
                  <a:schemeClr val="hlin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72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超 重 和 失 重</a:t>
            </a:r>
            <a:endParaRPr lang="zh-CN" altLang="en-US" sz="7200" b="1" dirty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9875" name="文本框 11266"/>
          <p:cNvSpPr txBox="1"/>
          <p:nvPr/>
        </p:nvSpPr>
        <p:spPr>
          <a:xfrm>
            <a:off x="2985770" y="4625340"/>
            <a:ext cx="57473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莆田第二中学物理组</a:t>
            </a:r>
            <a:endParaRPr lang="zh-CN" altLang="en-US" sz="36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79876" name="图片 11267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88913"/>
            <a:ext cx="4032250" cy="1152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标题 1"/>
          <p:cNvSpPr>
            <a:spLocks noGrp="1"/>
          </p:cNvSpPr>
          <p:nvPr>
            <p:ph type="title"/>
          </p:nvPr>
        </p:nvSpPr>
        <p:spPr>
          <a:xfrm>
            <a:off x="387350" y="117475"/>
            <a:ext cx="8291513" cy="698500"/>
          </a:xfrm>
        </p:spPr>
        <p:txBody>
          <a:bodyPr vert="horz" wrap="square" lIns="91440" tIns="45720" rIns="91440" bIns="45720" anchor="b"/>
          <a:lstStyle/>
          <a:p>
            <a:pPr lvl="0" eaLnBrk="1" hangingPunct="1"/>
            <a:endParaRPr lang="zh-CN" altLang="en-US" dirty="0"/>
          </a:p>
        </p:txBody>
      </p:sp>
      <p:pic>
        <p:nvPicPr>
          <p:cNvPr id="81923" name="图片 11267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163" y="117475"/>
            <a:ext cx="4032250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3" name="上示数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008063"/>
            <a:ext cx="9180513" cy="6884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48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82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7050" y="2020888"/>
            <a:ext cx="1203325" cy="701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例题</a:t>
            </a:r>
            <a:endParaRPr kumimoji="0" lang="zh-CN" altLang="en-US" sz="4000" b="1" i="0" u="none" strike="noStrike" kern="1200" cap="none" spc="0" normalizeH="0" baseline="0" noProof="1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8775" y="2989263"/>
            <a:ext cx="8389938" cy="2043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  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一个质量为</a:t>
            </a: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70</a:t>
            </a:r>
            <a:r>
              <a:rPr kumimoji="0" lang="en-US" altLang="zh-CN" sz="3200" b="1" i="1" u="none" strike="noStrike" kern="1200" cap="none" spc="0" normalizeH="0" baseline="0" noProof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kg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的人乘电梯下楼。快到此人要去的楼层时，电梯以</a:t>
            </a: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3m/s</a:t>
            </a:r>
            <a:r>
              <a:rPr kumimoji="0" lang="en-US" altLang="zh-CN" sz="3200" b="1" i="0" u="none" strike="noStrike" kern="1200" cap="none" spc="0" normalizeH="0" baseline="30000" noProof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2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的加速度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匀减速下降，求这时他对电梯地板的压力。（取</a:t>
            </a:r>
            <a:r>
              <a:rPr kumimoji="0" lang="en-US" altLang="zh-CN" sz="3200" b="1" i="1" u="none" strike="noStrike" kern="1200" cap="none" spc="0" normalizeH="0" baseline="0" noProof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g</a:t>
            </a: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=10</a:t>
            </a: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m/s</a:t>
            </a:r>
            <a:r>
              <a:rPr kumimoji="0" lang="en-US" altLang="zh-CN" sz="3200" b="1" i="0" u="none" strike="noStrike" kern="1200" cap="none" spc="0" normalizeH="0" baseline="30000" noProof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2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）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84996" name="图片 11267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188913"/>
            <a:ext cx="4032250" cy="1152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航天员面对超重考验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2494" y="1071546"/>
            <a:ext cx="9149033" cy="5786454"/>
          </a:xfrm>
          <a:prstGeom prst="rect">
            <a:avLst/>
          </a:prstGeom>
        </p:spPr>
      </p:pic>
      <p:pic>
        <p:nvPicPr>
          <p:cNvPr id="3" name="图片 11267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032250" cy="1152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跳楼机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324975" cy="6994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25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1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下数.wmv">
            <a:hlinkClick r:id="" action="ppaction://media"/>
          </p:cNvPr>
          <p:cNvPicPr>
            <a:picLocks noRo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4288" y="1155700"/>
            <a:ext cx="9093200" cy="5121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139" name="图片 13316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3" y="-66675"/>
            <a:ext cx="4391025" cy="1314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失重训练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612313" cy="6907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58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84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矩形 28675"/>
          <p:cNvSpPr/>
          <p:nvPr/>
        </p:nvSpPr>
        <p:spPr>
          <a:xfrm>
            <a:off x="323850" y="1676400"/>
            <a:ext cx="8013700" cy="15887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000000"/>
              </a:buClr>
            </a:pP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课堂练习：一个人站在电子体重计的测盘上不动时测得体重为</a:t>
            </a:r>
            <a:r>
              <a:rPr lang="en-US" altLang="zh-CN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G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，当此人突然下蹲的过程中，体重计的读数</a:t>
            </a:r>
            <a:r>
              <a:rPr lang="en-US" altLang="en-US" sz="3200" b="1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（          ）</a:t>
            </a:r>
            <a:endParaRPr lang="en-US" altLang="en-US" sz="3200" b="1" dirty="0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8677" name="文本框 28676"/>
          <p:cNvSpPr txBox="1"/>
          <p:nvPr/>
        </p:nvSpPr>
        <p:spPr>
          <a:xfrm>
            <a:off x="428625" y="3683000"/>
            <a:ext cx="7285038" cy="2042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A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、先大于</a:t>
            </a:r>
            <a:r>
              <a:rPr lang="en-US" altLang="zh-CN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G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，后小于</a:t>
            </a:r>
            <a:r>
              <a:rPr lang="en-US" altLang="zh-CN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G</a:t>
            </a:r>
            <a:r>
              <a:rPr lang="en-US" altLang="zh-CN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 </a:t>
            </a:r>
            <a:endParaRPr lang="en-US" altLang="zh-CN" sz="3200" b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lvl="0" eaLnBrk="1" hangingPunct="1"/>
            <a:r>
              <a:rPr lang="en-US" altLang="zh-CN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B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、先小于</a:t>
            </a:r>
            <a:r>
              <a:rPr lang="en-US" altLang="zh-CN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G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，后大于</a:t>
            </a:r>
            <a:r>
              <a:rPr lang="en-US" altLang="zh-CN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G</a:t>
            </a:r>
            <a:endParaRPr lang="en-US" altLang="zh-CN" sz="3200" b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lvl="0" eaLnBrk="1" hangingPunct="1"/>
            <a:r>
              <a:rPr lang="en-US" altLang="zh-CN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C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、</a:t>
            </a: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始终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大于</a:t>
            </a:r>
            <a:r>
              <a:rPr lang="en-US" altLang="zh-CN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G</a:t>
            </a:r>
            <a:endParaRPr lang="en-US" altLang="zh-CN" sz="3200" b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lvl="0" eaLnBrk="1" hangingPunct="1"/>
            <a:r>
              <a:rPr lang="en-US" altLang="zh-CN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D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、</a:t>
            </a:r>
            <a:r>
              <a:rPr lang="zh-CN" altLang="en-US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始终</a:t>
            </a:r>
            <a:r>
              <a:rPr lang="en-US" altLang="en-US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小于</a:t>
            </a:r>
            <a:r>
              <a:rPr lang="en-US" altLang="zh-CN" sz="3200" b="1"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G</a:t>
            </a:r>
            <a:endParaRPr lang="en-US" altLang="zh-CN" sz="3200" b="1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8678" name="文本框 28677"/>
          <p:cNvSpPr txBox="1"/>
          <p:nvPr/>
        </p:nvSpPr>
        <p:spPr>
          <a:xfrm>
            <a:off x="4642803" y="2563178"/>
            <a:ext cx="12858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B</a:t>
            </a:r>
            <a:endParaRPr lang="en-US" altLang="zh-CN" sz="40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03429" name="图片 13316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8" y="111125"/>
            <a:ext cx="4391025" cy="1314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theme/theme1.xml><?xml version="1.0" encoding="utf-8"?>
<a:theme xmlns:a="http://schemas.openxmlformats.org/drawingml/2006/main" name="Mountain Top">
  <a:themeElements>
    <a:clrScheme name="">
      <a:dk1>
        <a:srgbClr val="FFFFFF"/>
      </a:dk1>
      <a:lt1>
        <a:srgbClr val="003399"/>
      </a:lt1>
      <a:dk2>
        <a:srgbClr val="E3E3FF"/>
      </a:dk2>
      <a:lt2>
        <a:srgbClr val="463416"/>
      </a:lt2>
      <a:accent1>
        <a:srgbClr val="3399FF"/>
      </a:accent1>
      <a:accent2>
        <a:srgbClr val="33CCCC"/>
      </a:accent2>
      <a:accent3>
        <a:srgbClr val="AAADCA"/>
      </a:accent3>
      <a:accent4>
        <a:srgbClr val="DCDCDC"/>
      </a:accent4>
      <a:accent5>
        <a:srgbClr val="ADCAFF"/>
      </a:accent5>
      <a:accent6>
        <a:srgbClr val="2DB7B7"/>
      </a:accent6>
      <a:hlink>
        <a:srgbClr val="00FFCC"/>
      </a:hlink>
      <a:folHlink>
        <a:srgbClr val="8080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520141126A11PWBG">
  <a:themeElements>
    <a:clrScheme name="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CC2"/>
      </a:accent6>
      <a:hlink>
        <a:srgbClr val="F49100"/>
      </a:hlink>
      <a:folHlink>
        <a:srgbClr val="85DFD0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A000520141126A11PWB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000520141126A11PWB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000520141126A11PWB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000520141126A11PWB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000520141126A11PWB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000520141126A11PWB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000520141126A11PWB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000520141126A11PWB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000520141126A11PWB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000520141126A11PWB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000520141126A11PWB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000520141126A11PWB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000120141114A01PWBG">
  <a:themeElements>
    <a:clrScheme name="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CC2"/>
      </a:accent6>
      <a:hlink>
        <a:srgbClr val="F49100"/>
      </a:hlink>
      <a:folHlink>
        <a:srgbClr val="85DFD0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A000120141114A01PWB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000120141114A01PWB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000120141114A01PWB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000120141114A01PWB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000120141114A01PWB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000120141114A01PWB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000120141114A01PWB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000120141114A01PWB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000120141114A01PWB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000120141114A01PWB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000120141114A01PWB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000120141114A01PWB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A000120141114A01PWBG">
  <a:themeElements>
    <a:clrScheme name="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CC2"/>
      </a:accent6>
      <a:hlink>
        <a:srgbClr val="F49100"/>
      </a:hlink>
      <a:folHlink>
        <a:srgbClr val="85DFD0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2_A000120141114A01PWB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000120141114A01PWB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000120141114A01PWB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000120141114A01PWB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000120141114A01PWB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000120141114A01PWB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000120141114A01PWB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000120141114A01PWB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000120141114A01PWB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000120141114A01PWB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000120141114A01PWB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000120141114A01PWB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000520141118A15PWBG">
  <a:themeElements>
    <a:clrScheme name="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25BADB"/>
      </a:accent2>
      <a:accent3>
        <a:srgbClr val="FFFFFF"/>
      </a:accent3>
      <a:accent4>
        <a:srgbClr val="6C6C6C"/>
      </a:accent4>
      <a:accent5>
        <a:srgbClr val="AAC5F2"/>
      </a:accent5>
      <a:accent6>
        <a:srgbClr val="20A6C4"/>
      </a:accent6>
      <a:hlink>
        <a:srgbClr val="F49100"/>
      </a:hlink>
      <a:folHlink>
        <a:srgbClr val="85DFD0"/>
      </a:folHlink>
    </a:clrScheme>
    <a:fontScheme name="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A000520141118A15PWBG 1">
        <a:dk1>
          <a:srgbClr val="7F7F7F"/>
        </a:dk1>
        <a:lt1>
          <a:srgbClr val="FFFFFF"/>
        </a:lt1>
        <a:dk2>
          <a:srgbClr val="438AD7"/>
        </a:dk2>
        <a:lt2>
          <a:srgbClr val="DBEFF9"/>
        </a:lt2>
        <a:accent1>
          <a:srgbClr val="018BE9"/>
        </a:accent1>
        <a:accent2>
          <a:srgbClr val="25BADB"/>
        </a:accent2>
        <a:accent3>
          <a:srgbClr val="FFFFFF"/>
        </a:accent3>
        <a:accent4>
          <a:srgbClr val="6C6C6C"/>
        </a:accent4>
        <a:accent5>
          <a:srgbClr val="AAC4F2"/>
        </a:accent5>
        <a:accent6>
          <a:srgbClr val="20A8C6"/>
        </a:accent6>
        <a:hlink>
          <a:srgbClr val="F491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0</TotalTime>
  <Words>199</Words>
  <Application>WPS 演示</Application>
  <PresentationFormat>全屏显示(4:3)</PresentationFormat>
  <Paragraphs>20</Paragraphs>
  <Slides>12</Slides>
  <Notes>0</Notes>
  <HiddenSlides>0</HiddenSlides>
  <MMClips>7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宋体</vt:lpstr>
      <vt:lpstr>Wingdings</vt:lpstr>
      <vt:lpstr>Times New Roman</vt:lpstr>
      <vt:lpstr>微软雅黑</vt:lpstr>
      <vt:lpstr>幼圆</vt:lpstr>
      <vt:lpstr>隶书</vt:lpstr>
      <vt:lpstr>华文行楷</vt:lpstr>
      <vt:lpstr>Arial Unicode MS</vt:lpstr>
      <vt:lpstr>Mountain Top</vt:lpstr>
      <vt:lpstr>A000520141126A11PWBG</vt:lpstr>
      <vt:lpstr>1_A000120141114A01PWBG</vt:lpstr>
      <vt:lpstr>2_A000120141114A01PWBG</vt:lpstr>
      <vt:lpstr>A000520141118A15PWBG</vt:lpstr>
      <vt:lpstr>PBrush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SAC</dc:creator>
  <cp:lastModifiedBy>Ptezotto</cp:lastModifiedBy>
  <cp:revision>288</cp:revision>
  <dcterms:created xsi:type="dcterms:W3CDTF">2004-11-27T02:35:00Z</dcterms:created>
  <dcterms:modified xsi:type="dcterms:W3CDTF">2018-01-10T01:32:05Z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